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8" r:id="rId1"/>
  </p:sldMasterIdLst>
  <p:notesMasterIdLst>
    <p:notesMasterId r:id="rId73"/>
  </p:notesMasterIdLst>
  <p:handoutMasterIdLst>
    <p:handoutMasterId r:id="rId74"/>
  </p:handoutMasterIdLst>
  <p:sldIdLst>
    <p:sldId id="345" r:id="rId2"/>
    <p:sldId id="336" r:id="rId3"/>
    <p:sldId id="271" r:id="rId4"/>
    <p:sldId id="301" r:id="rId5"/>
    <p:sldId id="318" r:id="rId6"/>
    <p:sldId id="371" r:id="rId7"/>
    <p:sldId id="367" r:id="rId8"/>
    <p:sldId id="320" r:id="rId9"/>
    <p:sldId id="356" r:id="rId10"/>
    <p:sldId id="323" r:id="rId11"/>
    <p:sldId id="349" r:id="rId12"/>
    <p:sldId id="321" r:id="rId13"/>
    <p:sldId id="330" r:id="rId14"/>
    <p:sldId id="334" r:id="rId15"/>
    <p:sldId id="341" r:id="rId16"/>
    <p:sldId id="335" r:id="rId17"/>
    <p:sldId id="326" r:id="rId18"/>
    <p:sldId id="324" r:id="rId19"/>
    <p:sldId id="325" r:id="rId20"/>
    <p:sldId id="329" r:id="rId21"/>
    <p:sldId id="327" r:id="rId22"/>
    <p:sldId id="331" r:id="rId23"/>
    <p:sldId id="350" r:id="rId24"/>
    <p:sldId id="359" r:id="rId25"/>
    <p:sldId id="370" r:id="rId26"/>
    <p:sldId id="357" r:id="rId27"/>
    <p:sldId id="332" r:id="rId28"/>
    <p:sldId id="351" r:id="rId29"/>
    <p:sldId id="372" r:id="rId30"/>
    <p:sldId id="282" r:id="rId31"/>
    <p:sldId id="288" r:id="rId32"/>
    <p:sldId id="354" r:id="rId33"/>
    <p:sldId id="378" r:id="rId34"/>
    <p:sldId id="355" r:id="rId35"/>
    <p:sldId id="384" r:id="rId36"/>
    <p:sldId id="385" r:id="rId37"/>
    <p:sldId id="376" r:id="rId38"/>
    <p:sldId id="388" r:id="rId39"/>
    <p:sldId id="387" r:id="rId40"/>
    <p:sldId id="394" r:id="rId41"/>
    <p:sldId id="396" r:id="rId42"/>
    <p:sldId id="395" r:id="rId43"/>
    <p:sldId id="377" r:id="rId44"/>
    <p:sldId id="362" r:id="rId45"/>
    <p:sldId id="390" r:id="rId46"/>
    <p:sldId id="386" r:id="rId47"/>
    <p:sldId id="360" r:id="rId48"/>
    <p:sldId id="389" r:id="rId49"/>
    <p:sldId id="392" r:id="rId50"/>
    <p:sldId id="375" r:id="rId51"/>
    <p:sldId id="361" r:id="rId52"/>
    <p:sldId id="363" r:id="rId53"/>
    <p:sldId id="340" r:id="rId54"/>
    <p:sldId id="401" r:id="rId55"/>
    <p:sldId id="402" r:id="rId56"/>
    <p:sldId id="400" r:id="rId57"/>
    <p:sldId id="364" r:id="rId58"/>
    <p:sldId id="348" r:id="rId59"/>
    <p:sldId id="379" r:id="rId60"/>
    <p:sldId id="380" r:id="rId61"/>
    <p:sldId id="381" r:id="rId62"/>
    <p:sldId id="382" r:id="rId63"/>
    <p:sldId id="383" r:id="rId64"/>
    <p:sldId id="391" r:id="rId65"/>
    <p:sldId id="397" r:id="rId66"/>
    <p:sldId id="347" r:id="rId67"/>
    <p:sldId id="368" r:id="rId68"/>
    <p:sldId id="399" r:id="rId69"/>
    <p:sldId id="295" r:id="rId70"/>
    <p:sldId id="374" r:id="rId71"/>
    <p:sldId id="366" r:id="rId7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335"/>
  </p:normalViewPr>
  <p:slideViewPr>
    <p:cSldViewPr>
      <p:cViewPr varScale="1">
        <p:scale>
          <a:sx n="181" d="100"/>
          <a:sy n="181" d="100"/>
        </p:scale>
        <p:origin x="18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178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82B3AD3-3F61-E546-9CFD-7424A0208713}"/>
              </a:ext>
            </a:extLst>
          </p:cNvPr>
          <p:cNvSpPr>
            <a:spLocks noGrp="1" noChangeArrowheads="1"/>
          </p:cNvSpPr>
          <p:nvPr>
            <p:ph type="hdr" sz="quarter"/>
          </p:nvPr>
        </p:nvSpPr>
        <p:spPr bwMode="auto">
          <a:xfrm>
            <a:off x="0" y="0"/>
            <a:ext cx="3167063" cy="477838"/>
          </a:xfrm>
          <a:prstGeom prst="rect">
            <a:avLst/>
          </a:prstGeom>
          <a:noFill/>
          <a:ln w="9525">
            <a:noFill/>
            <a:miter lim="800000"/>
            <a:headEnd/>
            <a:tailEnd/>
          </a:ln>
          <a:effectLst/>
        </p:spPr>
        <p:txBody>
          <a:bodyPr vert="horz" wrap="square" lIns="95326" tIns="47663" rIns="95326" bIns="47663" numCol="1" anchor="t" anchorCtr="0" compatLnSpc="1">
            <a:prstTxWarp prst="textNoShape">
              <a:avLst/>
            </a:prstTxWarp>
          </a:bodyPr>
          <a:lstStyle>
            <a:lvl1pPr defTabSz="952500">
              <a:defRPr sz="1300"/>
            </a:lvl1pPr>
          </a:lstStyle>
          <a:p>
            <a:endParaRPr lang="en-US" altLang="en-US"/>
          </a:p>
        </p:txBody>
      </p:sp>
      <p:sp>
        <p:nvSpPr>
          <p:cNvPr id="64515" name="Rectangle 3">
            <a:extLst>
              <a:ext uri="{FF2B5EF4-FFF2-40B4-BE49-F238E27FC236}">
                <a16:creationId xmlns:a16="http://schemas.microsoft.com/office/drawing/2014/main" id="{30472DF7-8859-D641-B038-D155AC33FD06}"/>
              </a:ext>
            </a:extLst>
          </p:cNvPr>
          <p:cNvSpPr>
            <a:spLocks noGrp="1" noChangeArrowheads="1"/>
          </p:cNvSpPr>
          <p:nvPr>
            <p:ph type="dt" sz="quarter" idx="1"/>
          </p:nvPr>
        </p:nvSpPr>
        <p:spPr bwMode="auto">
          <a:xfrm>
            <a:off x="4116388" y="0"/>
            <a:ext cx="3167062" cy="477838"/>
          </a:xfrm>
          <a:prstGeom prst="rect">
            <a:avLst/>
          </a:prstGeom>
          <a:noFill/>
          <a:ln w="9525">
            <a:noFill/>
            <a:miter lim="800000"/>
            <a:headEnd/>
            <a:tailEnd/>
          </a:ln>
          <a:effectLst/>
        </p:spPr>
        <p:txBody>
          <a:bodyPr vert="horz" wrap="square" lIns="95326" tIns="47663" rIns="95326" bIns="47663" numCol="1" anchor="t" anchorCtr="0" compatLnSpc="1">
            <a:prstTxWarp prst="textNoShape">
              <a:avLst/>
            </a:prstTxWarp>
          </a:bodyPr>
          <a:lstStyle>
            <a:lvl1pPr algn="r" defTabSz="952500">
              <a:defRPr sz="1300"/>
            </a:lvl1pPr>
          </a:lstStyle>
          <a:p>
            <a:endParaRPr lang="en-US" altLang="en-US"/>
          </a:p>
        </p:txBody>
      </p:sp>
      <p:sp>
        <p:nvSpPr>
          <p:cNvPr id="64516" name="Rectangle 4">
            <a:extLst>
              <a:ext uri="{FF2B5EF4-FFF2-40B4-BE49-F238E27FC236}">
                <a16:creationId xmlns:a16="http://schemas.microsoft.com/office/drawing/2014/main" id="{04CCB60E-BD2F-DC42-A6B4-32A90E55B396}"/>
              </a:ext>
            </a:extLst>
          </p:cNvPr>
          <p:cNvSpPr>
            <a:spLocks noGrp="1" noChangeArrowheads="1"/>
          </p:cNvSpPr>
          <p:nvPr>
            <p:ph type="ftr" sz="quarter" idx="2"/>
          </p:nvPr>
        </p:nvSpPr>
        <p:spPr bwMode="auto">
          <a:xfrm>
            <a:off x="0" y="9159875"/>
            <a:ext cx="3167063" cy="477838"/>
          </a:xfrm>
          <a:prstGeom prst="rect">
            <a:avLst/>
          </a:prstGeom>
          <a:noFill/>
          <a:ln w="9525">
            <a:noFill/>
            <a:miter lim="800000"/>
            <a:headEnd/>
            <a:tailEnd/>
          </a:ln>
          <a:effectLst/>
        </p:spPr>
        <p:txBody>
          <a:bodyPr vert="horz" wrap="square" lIns="95326" tIns="47663" rIns="95326" bIns="47663" numCol="1" anchor="b" anchorCtr="0" compatLnSpc="1">
            <a:prstTxWarp prst="textNoShape">
              <a:avLst/>
            </a:prstTxWarp>
          </a:bodyPr>
          <a:lstStyle>
            <a:lvl1pPr defTabSz="952500">
              <a:defRPr sz="1300"/>
            </a:lvl1pPr>
          </a:lstStyle>
          <a:p>
            <a:endParaRPr lang="en-US" altLang="en-US"/>
          </a:p>
        </p:txBody>
      </p:sp>
      <p:sp>
        <p:nvSpPr>
          <p:cNvPr id="64517" name="Rectangle 5">
            <a:extLst>
              <a:ext uri="{FF2B5EF4-FFF2-40B4-BE49-F238E27FC236}">
                <a16:creationId xmlns:a16="http://schemas.microsoft.com/office/drawing/2014/main" id="{CF91A9CE-419C-334F-90AA-733D53A45FB3}"/>
              </a:ext>
            </a:extLst>
          </p:cNvPr>
          <p:cNvSpPr>
            <a:spLocks noGrp="1" noChangeArrowheads="1"/>
          </p:cNvSpPr>
          <p:nvPr>
            <p:ph type="sldNum" sz="quarter" idx="3"/>
          </p:nvPr>
        </p:nvSpPr>
        <p:spPr bwMode="auto">
          <a:xfrm>
            <a:off x="4116388" y="9159875"/>
            <a:ext cx="3167062" cy="477838"/>
          </a:xfrm>
          <a:prstGeom prst="rect">
            <a:avLst/>
          </a:prstGeom>
          <a:noFill/>
          <a:ln w="9525">
            <a:noFill/>
            <a:miter lim="800000"/>
            <a:headEnd/>
            <a:tailEnd/>
          </a:ln>
          <a:effectLst/>
        </p:spPr>
        <p:txBody>
          <a:bodyPr vert="horz" wrap="square" lIns="95326" tIns="47663" rIns="95326" bIns="47663" numCol="1" anchor="b" anchorCtr="0" compatLnSpc="1">
            <a:prstTxWarp prst="textNoShape">
              <a:avLst/>
            </a:prstTxWarp>
          </a:bodyPr>
          <a:lstStyle>
            <a:lvl1pPr algn="r" defTabSz="952500">
              <a:defRPr sz="1300"/>
            </a:lvl1pPr>
          </a:lstStyle>
          <a:p>
            <a:fld id="{CBEA1680-307F-9F47-BF41-53074B70AF36}"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8433C0B8-7135-0844-B992-CD3FECA75CBF}"/>
              </a:ext>
            </a:extLst>
          </p:cNvPr>
          <p:cNvSpPr>
            <a:spLocks noGrp="1" noChangeArrowheads="1"/>
          </p:cNvSpPr>
          <p:nvPr>
            <p:ph type="hdr" sz="quarter"/>
          </p:nvPr>
        </p:nvSpPr>
        <p:spPr bwMode="auto">
          <a:xfrm>
            <a:off x="0" y="0"/>
            <a:ext cx="3167063" cy="477838"/>
          </a:xfrm>
          <a:prstGeom prst="rect">
            <a:avLst/>
          </a:prstGeom>
          <a:noFill/>
          <a:ln w="9525">
            <a:noFill/>
            <a:miter lim="800000"/>
            <a:headEnd/>
            <a:tailEnd/>
          </a:ln>
          <a:effectLst/>
        </p:spPr>
        <p:txBody>
          <a:bodyPr vert="horz" wrap="square" lIns="95326" tIns="47663" rIns="95326" bIns="47663" numCol="1" anchor="t" anchorCtr="0" compatLnSpc="1">
            <a:prstTxWarp prst="textNoShape">
              <a:avLst/>
            </a:prstTxWarp>
          </a:bodyPr>
          <a:lstStyle>
            <a:lvl1pPr defTabSz="952500">
              <a:defRPr sz="1300"/>
            </a:lvl1pPr>
          </a:lstStyle>
          <a:p>
            <a:endParaRPr lang="en-US" altLang="en-US"/>
          </a:p>
        </p:txBody>
      </p:sp>
      <p:sp>
        <p:nvSpPr>
          <p:cNvPr id="81923" name="Rectangle 3">
            <a:extLst>
              <a:ext uri="{FF2B5EF4-FFF2-40B4-BE49-F238E27FC236}">
                <a16:creationId xmlns:a16="http://schemas.microsoft.com/office/drawing/2014/main" id="{1BE14445-6DEC-DB48-8BF9-141BCAA5AF35}"/>
              </a:ext>
            </a:extLst>
          </p:cNvPr>
          <p:cNvSpPr>
            <a:spLocks noGrp="1" noChangeArrowheads="1"/>
          </p:cNvSpPr>
          <p:nvPr>
            <p:ph type="dt" idx="1"/>
          </p:nvPr>
        </p:nvSpPr>
        <p:spPr bwMode="auto">
          <a:xfrm>
            <a:off x="4116388" y="0"/>
            <a:ext cx="3167062" cy="477838"/>
          </a:xfrm>
          <a:prstGeom prst="rect">
            <a:avLst/>
          </a:prstGeom>
          <a:noFill/>
          <a:ln w="9525">
            <a:noFill/>
            <a:miter lim="800000"/>
            <a:headEnd/>
            <a:tailEnd/>
          </a:ln>
          <a:effectLst/>
        </p:spPr>
        <p:txBody>
          <a:bodyPr vert="horz" wrap="square" lIns="95326" tIns="47663" rIns="95326" bIns="47663" numCol="1" anchor="t" anchorCtr="0" compatLnSpc="1">
            <a:prstTxWarp prst="textNoShape">
              <a:avLst/>
            </a:prstTxWarp>
          </a:bodyPr>
          <a:lstStyle>
            <a:lvl1pPr algn="r" defTabSz="952500">
              <a:defRPr sz="1300"/>
            </a:lvl1pPr>
          </a:lstStyle>
          <a:p>
            <a:endParaRPr lang="en-US" altLang="en-US"/>
          </a:p>
        </p:txBody>
      </p:sp>
      <p:sp>
        <p:nvSpPr>
          <p:cNvPr id="2052" name="Rectangle 4">
            <a:extLst>
              <a:ext uri="{FF2B5EF4-FFF2-40B4-BE49-F238E27FC236}">
                <a16:creationId xmlns:a16="http://schemas.microsoft.com/office/drawing/2014/main" id="{922BBFCC-7D32-C04F-8297-9A9AA1518577}"/>
              </a:ext>
            </a:extLst>
          </p:cNvPr>
          <p:cNvSpPr>
            <a:spLocks noGrp="1" noRot="1" noChangeAspect="1" noChangeArrowheads="1" noTextEdit="1"/>
          </p:cNvSpPr>
          <p:nvPr>
            <p:ph type="sldImg" idx="2"/>
          </p:nvPr>
        </p:nvSpPr>
        <p:spPr bwMode="auto">
          <a:xfrm>
            <a:off x="1252538" y="717550"/>
            <a:ext cx="4778375" cy="3582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5" name="Rectangle 5">
            <a:extLst>
              <a:ext uri="{FF2B5EF4-FFF2-40B4-BE49-F238E27FC236}">
                <a16:creationId xmlns:a16="http://schemas.microsoft.com/office/drawing/2014/main" id="{57CC274A-DFA2-5441-B2CF-F75B7C88E6F9}"/>
              </a:ext>
            </a:extLst>
          </p:cNvPr>
          <p:cNvSpPr>
            <a:spLocks noGrp="1" noChangeArrowheads="1"/>
          </p:cNvSpPr>
          <p:nvPr>
            <p:ph type="body" sz="quarter" idx="3"/>
          </p:nvPr>
        </p:nvSpPr>
        <p:spPr bwMode="auto">
          <a:xfrm>
            <a:off x="949325" y="4540250"/>
            <a:ext cx="5384800" cy="4379913"/>
          </a:xfrm>
          <a:prstGeom prst="rect">
            <a:avLst/>
          </a:prstGeom>
          <a:noFill/>
          <a:ln w="9525">
            <a:noFill/>
            <a:miter lim="800000"/>
            <a:headEnd/>
            <a:tailEnd/>
          </a:ln>
          <a:effectLst/>
        </p:spPr>
        <p:txBody>
          <a:bodyPr vert="horz" wrap="square" lIns="95326" tIns="47663" rIns="95326" bIns="4766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6">
            <a:extLst>
              <a:ext uri="{FF2B5EF4-FFF2-40B4-BE49-F238E27FC236}">
                <a16:creationId xmlns:a16="http://schemas.microsoft.com/office/drawing/2014/main" id="{075CB672-4ECD-7A41-8EC0-AE29350E3767}"/>
              </a:ext>
            </a:extLst>
          </p:cNvPr>
          <p:cNvSpPr>
            <a:spLocks noGrp="1" noChangeArrowheads="1"/>
          </p:cNvSpPr>
          <p:nvPr>
            <p:ph type="ftr" sz="quarter" idx="4"/>
          </p:nvPr>
        </p:nvSpPr>
        <p:spPr bwMode="auto">
          <a:xfrm>
            <a:off x="0" y="9159875"/>
            <a:ext cx="3167063" cy="477838"/>
          </a:xfrm>
          <a:prstGeom prst="rect">
            <a:avLst/>
          </a:prstGeom>
          <a:noFill/>
          <a:ln w="9525">
            <a:noFill/>
            <a:miter lim="800000"/>
            <a:headEnd/>
            <a:tailEnd/>
          </a:ln>
          <a:effectLst/>
        </p:spPr>
        <p:txBody>
          <a:bodyPr vert="horz" wrap="square" lIns="95326" tIns="47663" rIns="95326" bIns="47663" numCol="1" anchor="b" anchorCtr="0" compatLnSpc="1">
            <a:prstTxWarp prst="textNoShape">
              <a:avLst/>
            </a:prstTxWarp>
          </a:bodyPr>
          <a:lstStyle>
            <a:lvl1pPr defTabSz="952500">
              <a:defRPr sz="1300"/>
            </a:lvl1pPr>
          </a:lstStyle>
          <a:p>
            <a:endParaRPr lang="en-US" altLang="en-US"/>
          </a:p>
        </p:txBody>
      </p:sp>
      <p:sp>
        <p:nvSpPr>
          <p:cNvPr id="81927" name="Rectangle 7">
            <a:extLst>
              <a:ext uri="{FF2B5EF4-FFF2-40B4-BE49-F238E27FC236}">
                <a16:creationId xmlns:a16="http://schemas.microsoft.com/office/drawing/2014/main" id="{98F4C914-04BF-114D-883E-087D6E5AD8D7}"/>
              </a:ext>
            </a:extLst>
          </p:cNvPr>
          <p:cNvSpPr>
            <a:spLocks noGrp="1" noChangeArrowheads="1"/>
          </p:cNvSpPr>
          <p:nvPr>
            <p:ph type="sldNum" sz="quarter" idx="5"/>
          </p:nvPr>
        </p:nvSpPr>
        <p:spPr bwMode="auto">
          <a:xfrm>
            <a:off x="4116388" y="9159875"/>
            <a:ext cx="3167062" cy="477838"/>
          </a:xfrm>
          <a:prstGeom prst="rect">
            <a:avLst/>
          </a:prstGeom>
          <a:noFill/>
          <a:ln w="9525">
            <a:noFill/>
            <a:miter lim="800000"/>
            <a:headEnd/>
            <a:tailEnd/>
          </a:ln>
          <a:effectLst/>
        </p:spPr>
        <p:txBody>
          <a:bodyPr vert="horz" wrap="square" lIns="95326" tIns="47663" rIns="95326" bIns="47663" numCol="1" anchor="b" anchorCtr="0" compatLnSpc="1">
            <a:prstTxWarp prst="textNoShape">
              <a:avLst/>
            </a:prstTxWarp>
          </a:bodyPr>
          <a:lstStyle>
            <a:lvl1pPr algn="r" defTabSz="952500">
              <a:defRPr sz="1300"/>
            </a:lvl1pPr>
          </a:lstStyle>
          <a:p>
            <a:fld id="{B4F82BCF-7597-A447-B14F-D755621C6E8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a:extLst>
              <a:ext uri="{FF2B5EF4-FFF2-40B4-BE49-F238E27FC236}">
                <a16:creationId xmlns:a16="http://schemas.microsoft.com/office/drawing/2014/main" id="{112FEC03-4C85-2D47-A4A4-784DE798A85E}"/>
              </a:ext>
            </a:extLst>
          </p:cNvPr>
          <p:cNvSpPr>
            <a:spLocks noGrp="1" noRot="1" noChangeAspect="1" noChangeArrowheads="1" noTextEdit="1"/>
          </p:cNvSpPr>
          <p:nvPr>
            <p:ph type="sldImg"/>
          </p:nvPr>
        </p:nvSpPr>
        <p:spPr>
          <a:ln/>
        </p:spPr>
      </p:sp>
      <p:sp>
        <p:nvSpPr>
          <p:cNvPr id="5122" name="Notes Placeholder 2">
            <a:extLst>
              <a:ext uri="{FF2B5EF4-FFF2-40B4-BE49-F238E27FC236}">
                <a16:creationId xmlns:a16="http://schemas.microsoft.com/office/drawing/2014/main" id="{7A252664-4A99-824C-A84A-5535D1E5326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123" name="Slide Number Placeholder 3">
            <a:extLst>
              <a:ext uri="{FF2B5EF4-FFF2-40B4-BE49-F238E27FC236}">
                <a16:creationId xmlns:a16="http://schemas.microsoft.com/office/drawing/2014/main" id="{1E839CDC-C851-B44B-9093-B08E210003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A7FF946-B815-C94F-B904-0C560CCF8E87}" type="slidenum">
              <a:rPr lang="en-US" altLang="en-US" sz="1300"/>
              <a:pPr/>
              <a:t>1</a:t>
            </a:fld>
            <a:endParaRPr lang="en-US"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1E0B71C5-E425-EF4A-AAD9-D4A28FE03AD6}"/>
              </a:ext>
            </a:extLst>
          </p:cNvPr>
          <p:cNvSpPr>
            <a:spLocks noGrp="1" noRot="1" noChangeAspect="1" noChangeArrowheads="1" noTextEdit="1"/>
          </p:cNvSpPr>
          <p:nvPr>
            <p:ph type="sldImg"/>
          </p:nvPr>
        </p:nvSpPr>
        <p:spPr>
          <a:ln/>
        </p:spPr>
      </p:sp>
      <p:sp>
        <p:nvSpPr>
          <p:cNvPr id="24578" name="Notes Placeholder 2">
            <a:extLst>
              <a:ext uri="{FF2B5EF4-FFF2-40B4-BE49-F238E27FC236}">
                <a16:creationId xmlns:a16="http://schemas.microsoft.com/office/drawing/2014/main" id="{7D05FE09-A886-EA49-B599-4329523F3ED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4579" name="Slide Number Placeholder 3">
            <a:extLst>
              <a:ext uri="{FF2B5EF4-FFF2-40B4-BE49-F238E27FC236}">
                <a16:creationId xmlns:a16="http://schemas.microsoft.com/office/drawing/2014/main" id="{695A4201-BC2C-0748-9AC8-F7320E15F5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B23AF40-CFBF-944E-8751-2AE5D7F81C3B}" type="slidenum">
              <a:rPr lang="en-US" altLang="en-US" sz="1300"/>
              <a:pPr/>
              <a:t>11</a:t>
            </a:fld>
            <a:endParaRPr lang="en-US" altLang="en-US"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2D419F8C-BFC4-9C49-9E0F-8C279B03C9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6C0AE91-7769-F045-BE93-24FAAE7BF129}" type="slidenum">
              <a:rPr lang="en-US" altLang="en-US" sz="1300"/>
              <a:pPr/>
              <a:t>12</a:t>
            </a:fld>
            <a:endParaRPr lang="en-US" altLang="en-US" sz="1300"/>
          </a:p>
        </p:txBody>
      </p:sp>
      <p:sp>
        <p:nvSpPr>
          <p:cNvPr id="26626" name="Rectangle 2">
            <a:extLst>
              <a:ext uri="{FF2B5EF4-FFF2-40B4-BE49-F238E27FC236}">
                <a16:creationId xmlns:a16="http://schemas.microsoft.com/office/drawing/2014/main" id="{241FA038-C1BD-EC4B-A309-77DFBAB8BB2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7A2A8D67-D98C-1A46-B894-AAB8703B19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Why would this be useful?  Main reason is focus.  Also enables “smart” cropping.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8A4D311A-BCEA-F342-B530-4FD695718642}"/>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A9663C50-DDFC-E948-AD75-5010DF2404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8675" name="Slide Number Placeholder 3">
            <a:extLst>
              <a:ext uri="{FF2B5EF4-FFF2-40B4-BE49-F238E27FC236}">
                <a16:creationId xmlns:a16="http://schemas.microsoft.com/office/drawing/2014/main" id="{E59050F8-89F5-404E-959F-BBE22FDFF3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A14FA19-9D5B-CD46-8E42-773F2F97CF74}" type="slidenum">
              <a:rPr lang="en-US" altLang="en-US" sz="1300"/>
              <a:pPr/>
              <a:t>13</a:t>
            </a:fld>
            <a:endParaRPr lang="en-US" alt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4229FF13-91B8-7849-9B64-1DBDA50EFF50}"/>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512C39EB-050F-E64F-9EB2-B80B6A1DB91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0723" name="Slide Number Placeholder 3">
            <a:extLst>
              <a:ext uri="{FF2B5EF4-FFF2-40B4-BE49-F238E27FC236}">
                <a16:creationId xmlns:a16="http://schemas.microsoft.com/office/drawing/2014/main" id="{7F3EAE20-E0C3-8245-B343-E8B959A23D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9590AC6-6364-6F40-A42C-C266394DAD74}" type="slidenum">
              <a:rPr lang="en-US" altLang="en-US" sz="1300"/>
              <a:pPr/>
              <a:t>14</a:t>
            </a:fld>
            <a:endParaRPr lang="en-US" altLang="en-US"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200FF137-9F4D-DB44-A9EA-2EEF16620807}"/>
              </a:ext>
            </a:extLst>
          </p:cNvPr>
          <p:cNvSpPr>
            <a:spLocks noGrp="1" noRot="1" noChangeAspect="1" noChangeArrowheads="1" noTextEdit="1"/>
          </p:cNvSpPr>
          <p:nvPr>
            <p:ph type="sldImg"/>
          </p:nvPr>
        </p:nvSpPr>
        <p:spPr>
          <a:ln/>
        </p:spPr>
      </p:sp>
      <p:sp>
        <p:nvSpPr>
          <p:cNvPr id="32770" name="Notes Placeholder 2">
            <a:extLst>
              <a:ext uri="{FF2B5EF4-FFF2-40B4-BE49-F238E27FC236}">
                <a16:creationId xmlns:a16="http://schemas.microsoft.com/office/drawing/2014/main" id="{BCCDCF66-84C9-1747-82D1-8A171DD9FC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2771" name="Slide Number Placeholder 3">
            <a:extLst>
              <a:ext uri="{FF2B5EF4-FFF2-40B4-BE49-F238E27FC236}">
                <a16:creationId xmlns:a16="http://schemas.microsoft.com/office/drawing/2014/main" id="{80313F58-7050-E34D-80FE-562B9F2B47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769A953-1825-3C49-A305-AD8E6BCA7CC1}" type="slidenum">
              <a:rPr lang="en-US" altLang="en-US" sz="1300"/>
              <a:pPr/>
              <a:t>15</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4A2B1543-50EF-8E49-A668-6D201BD56259}"/>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8D0F8570-A04B-E94B-BCC5-95E68D55434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819" name="Slide Number Placeholder 3">
            <a:extLst>
              <a:ext uri="{FF2B5EF4-FFF2-40B4-BE49-F238E27FC236}">
                <a16:creationId xmlns:a16="http://schemas.microsoft.com/office/drawing/2014/main" id="{E1B88470-1763-FF4A-B279-191CDE082CE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31FAADF-395D-E942-9DA9-2EC234E738E3}" type="slidenum">
              <a:rPr lang="en-US" altLang="en-US" sz="1300"/>
              <a:pPr/>
              <a:t>16</a:t>
            </a:fld>
            <a:endParaRPr lang="en-US" altLang="en-US"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932214A4-7EAF-804E-8228-3E642015D818}"/>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970E92F2-5A13-BD44-9886-B33278C796E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6867" name="Slide Number Placeholder 3">
            <a:extLst>
              <a:ext uri="{FF2B5EF4-FFF2-40B4-BE49-F238E27FC236}">
                <a16:creationId xmlns:a16="http://schemas.microsoft.com/office/drawing/2014/main" id="{89C71624-5ABA-EC4F-A81A-D9585039C4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F803A64-7094-F349-8D1C-12F874AE8CFC}" type="slidenum">
              <a:rPr lang="en-US" altLang="en-US" sz="1300"/>
              <a:pPr/>
              <a:t>17</a:t>
            </a:fld>
            <a:endParaRPr lang="en-US" altLang="en-US"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A06BE9CB-081C-4449-8A31-4A5A89B0EF70}"/>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6F6D8384-BFFE-B74C-8C66-60450B0791A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5" name="Slide Number Placeholder 3">
            <a:extLst>
              <a:ext uri="{FF2B5EF4-FFF2-40B4-BE49-F238E27FC236}">
                <a16:creationId xmlns:a16="http://schemas.microsoft.com/office/drawing/2014/main" id="{DF0E11CE-9186-634C-ABF0-7484C15D34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41DE1E3-B16A-1F4B-AA92-2236568DE61A}" type="slidenum">
              <a:rPr lang="en-US" altLang="en-US" sz="1300"/>
              <a:pPr/>
              <a:t>18</a:t>
            </a:fld>
            <a:endParaRPr lang="en-US" altLang="en-US"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5FA4BB5F-CDD0-BD45-953E-3A3E1A8BD165}"/>
              </a:ext>
            </a:extLst>
          </p:cNvPr>
          <p:cNvSpPr>
            <a:spLocks noGrp="1" noRot="1" noChangeAspect="1" noChangeArrowheads="1" noTextEdit="1"/>
          </p:cNvSpPr>
          <p:nvPr>
            <p:ph type="sldImg"/>
          </p:nvPr>
        </p:nvSpPr>
        <p:spPr>
          <a:ln/>
        </p:spPr>
      </p:sp>
      <p:sp>
        <p:nvSpPr>
          <p:cNvPr id="40962" name="Notes Placeholder 2">
            <a:extLst>
              <a:ext uri="{FF2B5EF4-FFF2-40B4-BE49-F238E27FC236}">
                <a16:creationId xmlns:a16="http://schemas.microsoft.com/office/drawing/2014/main" id="{12A272D2-E683-064A-8E7F-E27A1799D23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3" name="Slide Number Placeholder 3">
            <a:extLst>
              <a:ext uri="{FF2B5EF4-FFF2-40B4-BE49-F238E27FC236}">
                <a16:creationId xmlns:a16="http://schemas.microsoft.com/office/drawing/2014/main" id="{26975DDA-CCC4-5F45-90BF-0F0B98A127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98B0907-5F14-2B4B-ACEF-55AB72271F40}" type="slidenum">
              <a:rPr lang="en-US" altLang="en-US" sz="1300"/>
              <a:pPr/>
              <a:t>19</a:t>
            </a:fld>
            <a:endParaRPr lang="en-US" altLang="en-US"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0A283232-BDC4-EC4F-9303-87A775A4FB59}"/>
              </a:ext>
            </a:extLst>
          </p:cNvPr>
          <p:cNvSpPr>
            <a:spLocks noGrp="1" noRot="1" noChangeAspect="1" noChangeArrowheads="1" noTextEdit="1"/>
          </p:cNvSpPr>
          <p:nvPr>
            <p:ph type="sldImg"/>
          </p:nvPr>
        </p:nvSpPr>
        <p:spPr>
          <a:ln/>
        </p:spPr>
      </p:sp>
      <p:sp>
        <p:nvSpPr>
          <p:cNvPr id="43010" name="Notes Placeholder 2">
            <a:extLst>
              <a:ext uri="{FF2B5EF4-FFF2-40B4-BE49-F238E27FC236}">
                <a16:creationId xmlns:a16="http://schemas.microsoft.com/office/drawing/2014/main" id="{7E49F204-D928-0B45-9177-80CDF2840A6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3011" name="Slide Number Placeholder 3">
            <a:extLst>
              <a:ext uri="{FF2B5EF4-FFF2-40B4-BE49-F238E27FC236}">
                <a16:creationId xmlns:a16="http://schemas.microsoft.com/office/drawing/2014/main" id="{581084EC-655E-344A-AEF9-B5CBEBBE8EE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8020483-BF5E-AE4A-9BEF-1AFC0C3980F2}" type="slidenum">
              <a:rPr lang="en-US" altLang="en-US" sz="1300"/>
              <a:pPr/>
              <a:t>20</a:t>
            </a:fld>
            <a:endParaRPr lang="en-US"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a:extLst>
              <a:ext uri="{FF2B5EF4-FFF2-40B4-BE49-F238E27FC236}">
                <a16:creationId xmlns:a16="http://schemas.microsoft.com/office/drawing/2014/main" id="{E7159823-204F-B644-ACFE-35F333F43B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D513AC5-2BDA-3040-A855-483F2F0549B4}" type="slidenum">
              <a:rPr lang="en-US" altLang="en-US" sz="1300"/>
              <a:pPr/>
              <a:t>2</a:t>
            </a:fld>
            <a:endParaRPr lang="en-US" altLang="en-US" sz="1300"/>
          </a:p>
        </p:txBody>
      </p:sp>
      <p:sp>
        <p:nvSpPr>
          <p:cNvPr id="7170" name="Rectangle 2">
            <a:extLst>
              <a:ext uri="{FF2B5EF4-FFF2-40B4-BE49-F238E27FC236}">
                <a16:creationId xmlns:a16="http://schemas.microsoft.com/office/drawing/2014/main" id="{823FDE5C-926C-1144-A8A7-2648D2C4EB1E}"/>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0A2EE95F-A9EA-364D-92BD-386B54CBEB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Clips:  terminator 2, enemy of the state (from UCSD “Fact or Fiction” DVD)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2B124055-1DBF-9E4C-A29D-55FBD55287D3}"/>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591F2FB2-0785-5B48-9C5A-767F0BEF35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5059" name="Slide Number Placeholder 3">
            <a:extLst>
              <a:ext uri="{FF2B5EF4-FFF2-40B4-BE49-F238E27FC236}">
                <a16:creationId xmlns:a16="http://schemas.microsoft.com/office/drawing/2014/main" id="{82FA2485-A371-6A45-A325-B3D0E594C26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793FDB7-922B-A347-A893-3F5182C0A9C7}" type="slidenum">
              <a:rPr lang="en-US" altLang="en-US" sz="1300"/>
              <a:pPr/>
              <a:t>21</a:t>
            </a:fld>
            <a:endParaRPr lang="en-US" altLang="en-US"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21C424FE-A39C-0740-A91F-342DF471E8E5}"/>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39513C1B-7F46-A343-B329-17D73B35CB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7107" name="Slide Number Placeholder 3">
            <a:extLst>
              <a:ext uri="{FF2B5EF4-FFF2-40B4-BE49-F238E27FC236}">
                <a16:creationId xmlns:a16="http://schemas.microsoft.com/office/drawing/2014/main" id="{97EF6F06-5EC4-DF45-B83E-EF572AA38A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6D92E72-FD44-8C4D-A645-9842BD58E707}" type="slidenum">
              <a:rPr lang="en-US" altLang="en-US" sz="1300"/>
              <a:pPr/>
              <a:t>22</a:t>
            </a:fld>
            <a:endParaRPr lang="en-US" altLang="en-US"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6E5A57F5-12A0-5745-9F14-2F4FBB70F56E}"/>
              </a:ext>
            </a:extLst>
          </p:cNvPr>
          <p:cNvSpPr>
            <a:spLocks noGrp="1" noRot="1" noChangeAspect="1" noChangeArrowheads="1" noTextEdit="1"/>
          </p:cNvSpPr>
          <p:nvPr>
            <p:ph type="sldImg"/>
          </p:nvPr>
        </p:nvSpPr>
        <p:spPr>
          <a:ln/>
        </p:spPr>
      </p:sp>
      <p:sp>
        <p:nvSpPr>
          <p:cNvPr id="49154" name="Notes Placeholder 2">
            <a:extLst>
              <a:ext uri="{FF2B5EF4-FFF2-40B4-BE49-F238E27FC236}">
                <a16:creationId xmlns:a16="http://schemas.microsoft.com/office/drawing/2014/main" id="{3A3EC5B8-9CDF-EA43-9809-5150B5D7E3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9155" name="Slide Number Placeholder 3">
            <a:extLst>
              <a:ext uri="{FF2B5EF4-FFF2-40B4-BE49-F238E27FC236}">
                <a16:creationId xmlns:a16="http://schemas.microsoft.com/office/drawing/2014/main" id="{D96DA7DF-FA62-7943-AC0E-03088773831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D686643-D9B6-444A-AA83-F37F92DE0EB7}" type="slidenum">
              <a:rPr lang="en-US" altLang="en-US" sz="1300"/>
              <a:pPr/>
              <a:t>23</a:t>
            </a:fld>
            <a:endParaRPr lang="en-US" altLang="en-US"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F043F1C6-29E1-D24F-8298-D9C14E139E31}"/>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46BE017D-97AE-824B-B03D-2629D5E20E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1203" name="Slide Number Placeholder 3">
            <a:extLst>
              <a:ext uri="{FF2B5EF4-FFF2-40B4-BE49-F238E27FC236}">
                <a16:creationId xmlns:a16="http://schemas.microsoft.com/office/drawing/2014/main" id="{0585BEC8-47E3-3844-B3B0-1C051D34E18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91F38DC-8459-BC42-A4CD-B920606ACF98}" type="slidenum">
              <a:rPr lang="en-US" altLang="en-US" sz="1300"/>
              <a:pPr/>
              <a:t>24</a:t>
            </a:fld>
            <a:endParaRPr lang="en-US" altLang="en-US"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5BE4E95F-3B9B-5E47-BC8B-A8CD20342659}"/>
              </a:ext>
            </a:extLst>
          </p:cNvPr>
          <p:cNvSpPr>
            <a:spLocks noGrp="1" noRot="1" noChangeAspect="1" noChangeArrowheads="1" noTextEdit="1"/>
          </p:cNvSpPr>
          <p:nvPr>
            <p:ph type="sldImg"/>
          </p:nvPr>
        </p:nvSpPr>
        <p:spPr>
          <a:ln/>
        </p:spPr>
      </p:sp>
      <p:sp>
        <p:nvSpPr>
          <p:cNvPr id="53250" name="Notes Placeholder 2">
            <a:extLst>
              <a:ext uri="{FF2B5EF4-FFF2-40B4-BE49-F238E27FC236}">
                <a16:creationId xmlns:a16="http://schemas.microsoft.com/office/drawing/2014/main" id="{B81BFC3E-DAEE-8949-96B1-16E03C0038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3251" name="Slide Number Placeholder 3">
            <a:extLst>
              <a:ext uri="{FF2B5EF4-FFF2-40B4-BE49-F238E27FC236}">
                <a16:creationId xmlns:a16="http://schemas.microsoft.com/office/drawing/2014/main" id="{3D3EA4FB-AE5C-8847-9C30-CB29E0FE957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4DB4648-5426-5648-A6DA-CE60EE8FC78C}" type="slidenum">
              <a:rPr lang="en-US" altLang="en-US" sz="1300"/>
              <a:pPr/>
              <a:t>25</a:t>
            </a:fld>
            <a:endParaRPr lang="en-US" altLang="en-US"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22B4790B-7EFE-9546-8CDB-43E19823B783}"/>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6C9CCE2E-00DD-E847-89FD-B87B3956388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5299" name="Slide Number Placeholder 3">
            <a:extLst>
              <a:ext uri="{FF2B5EF4-FFF2-40B4-BE49-F238E27FC236}">
                <a16:creationId xmlns:a16="http://schemas.microsoft.com/office/drawing/2014/main" id="{942DDBC7-A3EB-A048-BE39-E828849F24A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01491EF-6220-764C-A861-09B291B2EC3B}" type="slidenum">
              <a:rPr lang="en-US" altLang="en-US" sz="1300"/>
              <a:pPr/>
              <a:t>26</a:t>
            </a:fld>
            <a:endParaRPr lang="en-US" altLang="en-US"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9318C372-1B7C-3949-A310-AADE7D4BE61C}"/>
              </a:ext>
            </a:extLst>
          </p:cNvPr>
          <p:cNvSpPr>
            <a:spLocks noGrp="1" noRot="1" noChangeAspect="1" noChangeArrowheads="1" noTextEdit="1"/>
          </p:cNvSpPr>
          <p:nvPr>
            <p:ph type="sldImg"/>
          </p:nvPr>
        </p:nvSpPr>
        <p:spPr>
          <a:ln/>
        </p:spPr>
      </p:sp>
      <p:sp>
        <p:nvSpPr>
          <p:cNvPr id="57346" name="Notes Placeholder 2">
            <a:extLst>
              <a:ext uri="{FF2B5EF4-FFF2-40B4-BE49-F238E27FC236}">
                <a16:creationId xmlns:a16="http://schemas.microsoft.com/office/drawing/2014/main" id="{33D98E7C-C7DD-3749-AB55-F53BB4C70C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7347" name="Slide Number Placeholder 3">
            <a:extLst>
              <a:ext uri="{FF2B5EF4-FFF2-40B4-BE49-F238E27FC236}">
                <a16:creationId xmlns:a16="http://schemas.microsoft.com/office/drawing/2014/main" id="{A3B43276-2547-824B-AB14-252FCF79386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0DAF91F-FDA2-EB49-9C9B-D7BB788382DE}" type="slidenum">
              <a:rPr lang="en-US" altLang="en-US" sz="1300"/>
              <a:pPr/>
              <a:t>27</a:t>
            </a:fld>
            <a:endParaRPr lang="en-US" altLang="en-US"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C5B671EB-9514-D347-85B1-FBAFB2BF8A9A}"/>
              </a:ext>
            </a:extLst>
          </p:cNvPr>
          <p:cNvSpPr>
            <a:spLocks noGrp="1" noRot="1" noChangeAspect="1" noChangeArrowheads="1" noTextEdit="1"/>
          </p:cNvSpPr>
          <p:nvPr>
            <p:ph type="sldImg"/>
          </p:nvPr>
        </p:nvSpPr>
        <p:spPr>
          <a:ln/>
        </p:spPr>
      </p:sp>
      <p:sp>
        <p:nvSpPr>
          <p:cNvPr id="59394" name="Notes Placeholder 2">
            <a:extLst>
              <a:ext uri="{FF2B5EF4-FFF2-40B4-BE49-F238E27FC236}">
                <a16:creationId xmlns:a16="http://schemas.microsoft.com/office/drawing/2014/main" id="{6F69864F-65BA-4845-A994-3AF77A9078D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9395" name="Slide Number Placeholder 3">
            <a:extLst>
              <a:ext uri="{FF2B5EF4-FFF2-40B4-BE49-F238E27FC236}">
                <a16:creationId xmlns:a16="http://schemas.microsoft.com/office/drawing/2014/main" id="{D04DC5C9-025E-6549-8F97-EBAC3311290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763217B-32B7-9243-BA60-536F16ED4B8A}" type="slidenum">
              <a:rPr lang="en-US" altLang="en-US" sz="1300"/>
              <a:pPr/>
              <a:t>28</a:t>
            </a:fld>
            <a:endParaRPr lang="en-US" altLang="en-US"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97CAE3DF-5701-9A42-ACDF-A28268158B44}"/>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9A22F902-A837-DA41-9FC6-952332B8A21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2467" name="Slide Number Placeholder 3">
            <a:extLst>
              <a:ext uri="{FF2B5EF4-FFF2-40B4-BE49-F238E27FC236}">
                <a16:creationId xmlns:a16="http://schemas.microsoft.com/office/drawing/2014/main" id="{0EB1E3DF-7DD7-7E4F-9477-7F4DE776F37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683C921-3D75-0D4F-BAD0-F161C932D89D}" type="slidenum">
              <a:rPr lang="en-US" altLang="en-US" sz="1300"/>
              <a:pPr/>
              <a:t>30</a:t>
            </a:fld>
            <a:endParaRPr lang="en-US" altLang="en-US"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A3F09D8D-FB78-5349-B9FF-0E0B65828294}"/>
              </a:ext>
            </a:extLst>
          </p:cNvPr>
          <p:cNvSpPr>
            <a:spLocks noGrp="1" noRot="1" noChangeAspect="1" noChangeArrowheads="1" noTextEdit="1"/>
          </p:cNvSpPr>
          <p:nvPr>
            <p:ph type="sldImg"/>
          </p:nvPr>
        </p:nvSpPr>
        <p:spPr>
          <a:ln/>
        </p:spPr>
      </p:sp>
      <p:sp>
        <p:nvSpPr>
          <p:cNvPr id="64514" name="Notes Placeholder 2">
            <a:extLst>
              <a:ext uri="{FF2B5EF4-FFF2-40B4-BE49-F238E27FC236}">
                <a16:creationId xmlns:a16="http://schemas.microsoft.com/office/drawing/2014/main" id="{9B2309AB-484A-1C4E-BE7A-78A79ABD4E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4515" name="Slide Number Placeholder 3">
            <a:extLst>
              <a:ext uri="{FF2B5EF4-FFF2-40B4-BE49-F238E27FC236}">
                <a16:creationId xmlns:a16="http://schemas.microsoft.com/office/drawing/2014/main" id="{D508C9DD-AC7A-CC4B-BD2F-2BD6D15010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7B0F57D-1EAA-6D4E-9C09-EAFAD3B4CFF6}" type="slidenum">
              <a:rPr lang="en-US" altLang="en-US" sz="1300"/>
              <a:pPr/>
              <a:t>31</a:t>
            </a:fld>
            <a:endParaRPr lang="en-US"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a:extLst>
              <a:ext uri="{FF2B5EF4-FFF2-40B4-BE49-F238E27FC236}">
                <a16:creationId xmlns:a16="http://schemas.microsoft.com/office/drawing/2014/main" id="{B77F6CAB-E60F-7545-AC4F-148FAEA57CF7}"/>
              </a:ext>
            </a:extLst>
          </p:cNvPr>
          <p:cNvSpPr>
            <a:spLocks noGrp="1" noRot="1" noChangeAspect="1" noChangeArrowheads="1" noTextEdit="1"/>
          </p:cNvSpPr>
          <p:nvPr>
            <p:ph type="sldImg"/>
          </p:nvPr>
        </p:nvSpPr>
        <p:spPr>
          <a:ln/>
        </p:spPr>
      </p:sp>
      <p:sp>
        <p:nvSpPr>
          <p:cNvPr id="9218" name="Notes Placeholder 2">
            <a:extLst>
              <a:ext uri="{FF2B5EF4-FFF2-40B4-BE49-F238E27FC236}">
                <a16:creationId xmlns:a16="http://schemas.microsoft.com/office/drawing/2014/main" id="{CB385B45-3A90-084F-873B-018EE755188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219" name="Slide Number Placeholder 3">
            <a:extLst>
              <a:ext uri="{FF2B5EF4-FFF2-40B4-BE49-F238E27FC236}">
                <a16:creationId xmlns:a16="http://schemas.microsoft.com/office/drawing/2014/main" id="{C810D110-D5EC-DE4B-A406-B207C1E8171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E72E0AB-D84D-774C-BC3D-79853EA471E9}" type="slidenum">
              <a:rPr lang="en-US" altLang="en-US" sz="1300"/>
              <a:pPr/>
              <a:t>3</a:t>
            </a:fld>
            <a:endParaRPr lang="en-US" altLang="en-US"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9DFF774F-3CB6-9243-9DE2-55D6AAB6E721}"/>
              </a:ext>
            </a:extLst>
          </p:cNvPr>
          <p:cNvSpPr>
            <a:spLocks noGrp="1" noRot="1" noChangeAspect="1" noChangeArrowheads="1" noTextEdit="1"/>
          </p:cNvSpPr>
          <p:nvPr>
            <p:ph type="sldImg"/>
          </p:nvPr>
        </p:nvSpPr>
        <p:spPr>
          <a:ln/>
        </p:spPr>
      </p:sp>
      <p:sp>
        <p:nvSpPr>
          <p:cNvPr id="66562" name="Notes Placeholder 2">
            <a:extLst>
              <a:ext uri="{FF2B5EF4-FFF2-40B4-BE49-F238E27FC236}">
                <a16:creationId xmlns:a16="http://schemas.microsoft.com/office/drawing/2014/main" id="{B01DDBEA-DA09-4543-B316-56265EC82B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3" name="Slide Number Placeholder 3">
            <a:extLst>
              <a:ext uri="{FF2B5EF4-FFF2-40B4-BE49-F238E27FC236}">
                <a16:creationId xmlns:a16="http://schemas.microsoft.com/office/drawing/2014/main" id="{1D50E396-3F74-6043-8B5D-881E6A69252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33388EE-451D-444F-9E3E-1840A6118317}" type="slidenum">
              <a:rPr lang="en-US" altLang="en-US" sz="1300"/>
              <a:pPr/>
              <a:t>32</a:t>
            </a:fld>
            <a:endParaRPr lang="en-US" altLang="en-US"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87ACAE56-1130-0043-AAA6-A3967628B732}"/>
              </a:ext>
            </a:extLst>
          </p:cNvPr>
          <p:cNvSpPr>
            <a:spLocks noGrp="1" noRot="1" noChangeAspect="1" noChangeArrowheads="1" noTextEdit="1"/>
          </p:cNvSpPr>
          <p:nvPr>
            <p:ph type="sldImg"/>
          </p:nvPr>
        </p:nvSpPr>
        <p:spPr>
          <a:ln/>
        </p:spPr>
      </p:sp>
      <p:sp>
        <p:nvSpPr>
          <p:cNvPr id="69634" name="Notes Placeholder 2">
            <a:extLst>
              <a:ext uri="{FF2B5EF4-FFF2-40B4-BE49-F238E27FC236}">
                <a16:creationId xmlns:a16="http://schemas.microsoft.com/office/drawing/2014/main" id="{0CB51D50-1444-134B-9A58-1BBCFA79869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9635" name="Slide Number Placeholder 3">
            <a:extLst>
              <a:ext uri="{FF2B5EF4-FFF2-40B4-BE49-F238E27FC236}">
                <a16:creationId xmlns:a16="http://schemas.microsoft.com/office/drawing/2014/main" id="{9AD87728-4475-D546-B536-EA57733C93C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00A285A-9E1A-DB43-BBBC-15603BAB4034}" type="slidenum">
              <a:rPr lang="en-US" altLang="en-US" sz="1300"/>
              <a:pPr/>
              <a:t>34</a:t>
            </a:fld>
            <a:endParaRPr lang="en-US" altLang="en-US"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0353AEE2-AAAE-354B-AB53-4401EED8D55B}"/>
              </a:ext>
            </a:extLst>
          </p:cNvPr>
          <p:cNvSpPr>
            <a:spLocks noGrp="1" noRot="1" noChangeAspect="1" noChangeArrowheads="1" noTextEdit="1"/>
          </p:cNvSpPr>
          <p:nvPr>
            <p:ph type="sldImg"/>
          </p:nvPr>
        </p:nvSpPr>
        <p:spPr>
          <a:ln/>
        </p:spPr>
      </p:sp>
      <p:sp>
        <p:nvSpPr>
          <p:cNvPr id="71682" name="Notes Placeholder 2">
            <a:extLst>
              <a:ext uri="{FF2B5EF4-FFF2-40B4-BE49-F238E27FC236}">
                <a16:creationId xmlns:a16="http://schemas.microsoft.com/office/drawing/2014/main" id="{7B7CCB16-166E-8046-9BF3-71B1258F3C3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1683" name="Slide Number Placeholder 3">
            <a:extLst>
              <a:ext uri="{FF2B5EF4-FFF2-40B4-BE49-F238E27FC236}">
                <a16:creationId xmlns:a16="http://schemas.microsoft.com/office/drawing/2014/main" id="{97E8F680-1B8C-C44C-99CA-F59CD0332B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8C18E23-1D63-194E-AE48-26595A6A493E}" type="slidenum">
              <a:rPr lang="en-US" altLang="en-US" sz="1300"/>
              <a:pPr/>
              <a:t>35</a:t>
            </a:fld>
            <a:endParaRPr lang="en-US" altLang="en-US"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AA18C414-3D82-AA4F-A99D-BD3105B9C8F8}"/>
              </a:ext>
            </a:extLst>
          </p:cNvPr>
          <p:cNvSpPr>
            <a:spLocks noGrp="1" noRot="1" noChangeAspect="1" noChangeArrowheads="1" noTextEdit="1"/>
          </p:cNvSpPr>
          <p:nvPr>
            <p:ph type="sldImg"/>
          </p:nvPr>
        </p:nvSpPr>
        <p:spPr>
          <a:ln/>
        </p:spPr>
      </p:sp>
      <p:sp>
        <p:nvSpPr>
          <p:cNvPr id="73730" name="Notes Placeholder 2">
            <a:extLst>
              <a:ext uri="{FF2B5EF4-FFF2-40B4-BE49-F238E27FC236}">
                <a16:creationId xmlns:a16="http://schemas.microsoft.com/office/drawing/2014/main" id="{59783A6A-77FE-E94D-AC58-D1FC7E908F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3731" name="Slide Number Placeholder 3">
            <a:extLst>
              <a:ext uri="{FF2B5EF4-FFF2-40B4-BE49-F238E27FC236}">
                <a16:creationId xmlns:a16="http://schemas.microsoft.com/office/drawing/2014/main" id="{C14F0CCC-D06D-0E41-8C1F-4FA7BA02C7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5A56638-A9D9-FE46-A942-5812732B6EA6}" type="slidenum">
              <a:rPr lang="en-US" altLang="en-US" sz="1300"/>
              <a:pPr/>
              <a:t>36</a:t>
            </a:fld>
            <a:endParaRPr lang="en-US" altLang="en-US"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9DB8DA61-9D63-7941-97A5-C0E1ADDE5BA0}"/>
              </a:ext>
            </a:extLst>
          </p:cNvPr>
          <p:cNvSpPr>
            <a:spLocks noGrp="1" noRot="1" noChangeAspect="1" noChangeArrowheads="1" noTextEdit="1"/>
          </p:cNvSpPr>
          <p:nvPr>
            <p:ph type="sldImg"/>
          </p:nvPr>
        </p:nvSpPr>
        <p:spPr>
          <a:ln/>
        </p:spPr>
      </p:sp>
      <p:sp>
        <p:nvSpPr>
          <p:cNvPr id="76802" name="Notes Placeholder 2">
            <a:extLst>
              <a:ext uri="{FF2B5EF4-FFF2-40B4-BE49-F238E27FC236}">
                <a16:creationId xmlns:a16="http://schemas.microsoft.com/office/drawing/2014/main" id="{6CD6CF34-0A43-DC44-9163-BC5A51BC120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6803" name="Slide Number Placeholder 3">
            <a:extLst>
              <a:ext uri="{FF2B5EF4-FFF2-40B4-BE49-F238E27FC236}">
                <a16:creationId xmlns:a16="http://schemas.microsoft.com/office/drawing/2014/main" id="{BCF93DA0-A68F-0444-807F-71446C32E8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1574118-FD70-A043-A264-9D4F28C49B2A}" type="slidenum">
              <a:rPr lang="en-US" altLang="en-US" sz="1300"/>
              <a:pPr/>
              <a:t>38</a:t>
            </a:fld>
            <a:endParaRPr lang="en-US" altLang="en-US"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0BC122E6-1BB3-E545-9B10-7EAB57BCEFA8}"/>
              </a:ext>
            </a:extLst>
          </p:cNvPr>
          <p:cNvSpPr>
            <a:spLocks noGrp="1" noRot="1" noChangeAspect="1" noChangeArrowheads="1" noTextEdit="1"/>
          </p:cNvSpPr>
          <p:nvPr>
            <p:ph type="sldImg"/>
          </p:nvPr>
        </p:nvSpPr>
        <p:spPr>
          <a:ln/>
        </p:spPr>
      </p:sp>
      <p:sp>
        <p:nvSpPr>
          <p:cNvPr id="78850" name="Notes Placeholder 2">
            <a:extLst>
              <a:ext uri="{FF2B5EF4-FFF2-40B4-BE49-F238E27FC236}">
                <a16:creationId xmlns:a16="http://schemas.microsoft.com/office/drawing/2014/main" id="{02C6F468-ADD3-DE45-A8D2-328CBB8F853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8851" name="Slide Number Placeholder 3">
            <a:extLst>
              <a:ext uri="{FF2B5EF4-FFF2-40B4-BE49-F238E27FC236}">
                <a16:creationId xmlns:a16="http://schemas.microsoft.com/office/drawing/2014/main" id="{A43ADBC9-FA89-694C-94CD-85C39F657CC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7E6C9B0-AAEC-274B-A1A7-8367BB4862DE}" type="slidenum">
              <a:rPr lang="en-US" altLang="en-US" sz="1300"/>
              <a:pPr/>
              <a:t>39</a:t>
            </a:fld>
            <a:endParaRPr lang="en-US" altLang="en-US"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11AA618-52CA-9046-A786-77469D035FC1}"/>
              </a:ext>
            </a:extLst>
          </p:cNvPr>
          <p:cNvSpPr>
            <a:spLocks noGrp="1" noRot="1" noChangeAspect="1" noChangeArrowheads="1" noTextEdit="1"/>
          </p:cNvSpPr>
          <p:nvPr>
            <p:ph type="sldImg"/>
          </p:nvPr>
        </p:nvSpPr>
        <p:spPr>
          <a:ln/>
        </p:spPr>
      </p:sp>
      <p:sp>
        <p:nvSpPr>
          <p:cNvPr id="84994" name="Notes Placeholder 2">
            <a:extLst>
              <a:ext uri="{FF2B5EF4-FFF2-40B4-BE49-F238E27FC236}">
                <a16:creationId xmlns:a16="http://schemas.microsoft.com/office/drawing/2014/main" id="{2ABB251E-104B-1B44-AA30-A633CED1563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5" name="Slide Number Placeholder 3">
            <a:extLst>
              <a:ext uri="{FF2B5EF4-FFF2-40B4-BE49-F238E27FC236}">
                <a16:creationId xmlns:a16="http://schemas.microsoft.com/office/drawing/2014/main" id="{979B0DE9-A1A4-C54D-86E3-45F0474975C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E56EFE3-D28B-0C4D-A262-36464976FD3C}" type="slidenum">
              <a:rPr lang="en-US" altLang="en-US" sz="1300"/>
              <a:pPr/>
              <a:t>44</a:t>
            </a:fld>
            <a:endParaRPr lang="en-US" altLang="en-US"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73EFED2F-5617-3D4C-ACC6-F1393F980BDA}"/>
              </a:ext>
            </a:extLst>
          </p:cNvPr>
          <p:cNvSpPr>
            <a:spLocks noGrp="1" noRot="1" noChangeAspect="1" noChangeArrowheads="1" noTextEdit="1"/>
          </p:cNvSpPr>
          <p:nvPr>
            <p:ph type="sldImg"/>
          </p:nvPr>
        </p:nvSpPr>
        <p:spPr>
          <a:ln/>
        </p:spPr>
      </p:sp>
      <p:sp>
        <p:nvSpPr>
          <p:cNvPr id="87042" name="Notes Placeholder 2">
            <a:extLst>
              <a:ext uri="{FF2B5EF4-FFF2-40B4-BE49-F238E27FC236}">
                <a16:creationId xmlns:a16="http://schemas.microsoft.com/office/drawing/2014/main" id="{AD20D49B-C5D0-5741-9562-A4AB074132B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3" name="Slide Number Placeholder 3">
            <a:extLst>
              <a:ext uri="{FF2B5EF4-FFF2-40B4-BE49-F238E27FC236}">
                <a16:creationId xmlns:a16="http://schemas.microsoft.com/office/drawing/2014/main" id="{29F39F0F-A435-194B-883A-9B90D59204E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421AB34-17EB-8340-BCEB-F43188F3E100}" type="slidenum">
              <a:rPr lang="en-US" altLang="en-US" sz="1300"/>
              <a:pPr/>
              <a:t>45</a:t>
            </a:fld>
            <a:endParaRPr lang="en-US" altLang="en-US"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1067E6C5-06E9-C047-B426-1C2EB02A3AD9}"/>
              </a:ext>
            </a:extLst>
          </p:cNvPr>
          <p:cNvSpPr>
            <a:spLocks noGrp="1" noRot="1" noChangeAspect="1" noChangeArrowheads="1" noTextEdit="1"/>
          </p:cNvSpPr>
          <p:nvPr>
            <p:ph type="sldImg"/>
          </p:nvPr>
        </p:nvSpPr>
        <p:spPr>
          <a:ln/>
        </p:spPr>
      </p:sp>
      <p:sp>
        <p:nvSpPr>
          <p:cNvPr id="89090" name="Notes Placeholder 2">
            <a:extLst>
              <a:ext uri="{FF2B5EF4-FFF2-40B4-BE49-F238E27FC236}">
                <a16:creationId xmlns:a16="http://schemas.microsoft.com/office/drawing/2014/main" id="{B50FA264-750C-144A-9F41-3185CFA82C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1" name="Slide Number Placeholder 3">
            <a:extLst>
              <a:ext uri="{FF2B5EF4-FFF2-40B4-BE49-F238E27FC236}">
                <a16:creationId xmlns:a16="http://schemas.microsoft.com/office/drawing/2014/main" id="{6CE530E5-0F9F-8049-BD70-7ECBEEED53C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2BA627-5183-C74C-A4E0-6088AAF778FD}" type="slidenum">
              <a:rPr lang="en-US" altLang="en-US" sz="1300"/>
              <a:pPr/>
              <a:t>46</a:t>
            </a:fld>
            <a:endParaRPr lang="en-US" altLang="en-US"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4B3265BE-4D1E-EB4B-938B-8B238122DF5C}"/>
              </a:ext>
            </a:extLst>
          </p:cNvPr>
          <p:cNvSpPr>
            <a:spLocks noGrp="1" noRot="1" noChangeAspect="1" noChangeArrowheads="1" noTextEdit="1"/>
          </p:cNvSpPr>
          <p:nvPr>
            <p:ph type="sldImg"/>
          </p:nvPr>
        </p:nvSpPr>
        <p:spPr>
          <a:ln/>
        </p:spPr>
      </p:sp>
      <p:sp>
        <p:nvSpPr>
          <p:cNvPr id="91138" name="Notes Placeholder 2">
            <a:extLst>
              <a:ext uri="{FF2B5EF4-FFF2-40B4-BE49-F238E27FC236}">
                <a16:creationId xmlns:a16="http://schemas.microsoft.com/office/drawing/2014/main" id="{9543BF50-7416-034D-83D7-765344D6749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1139" name="Slide Number Placeholder 3">
            <a:extLst>
              <a:ext uri="{FF2B5EF4-FFF2-40B4-BE49-F238E27FC236}">
                <a16:creationId xmlns:a16="http://schemas.microsoft.com/office/drawing/2014/main" id="{79B54DA6-31B3-5A44-8AEF-BC5F6F39FC7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C6B90F6-8EAC-8B42-A267-B33AA630481C}" type="slidenum">
              <a:rPr lang="en-US" altLang="en-US" sz="1300"/>
              <a:pPr/>
              <a:t>47</a:t>
            </a:fld>
            <a:endParaRPr lang="en-US"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a:extLst>
              <a:ext uri="{FF2B5EF4-FFF2-40B4-BE49-F238E27FC236}">
                <a16:creationId xmlns:a16="http://schemas.microsoft.com/office/drawing/2014/main" id="{E9B8E09C-EC91-6E44-924E-7C2C010AA7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D2AA56D-37BA-6840-A28A-176FDB018751}" type="slidenum">
              <a:rPr lang="en-US" altLang="en-US" sz="1300"/>
              <a:pPr/>
              <a:t>4</a:t>
            </a:fld>
            <a:endParaRPr lang="en-US" altLang="en-US" sz="1300"/>
          </a:p>
        </p:txBody>
      </p:sp>
      <p:sp>
        <p:nvSpPr>
          <p:cNvPr id="11266" name="Rectangle 2">
            <a:extLst>
              <a:ext uri="{FF2B5EF4-FFF2-40B4-BE49-F238E27FC236}">
                <a16:creationId xmlns:a16="http://schemas.microsoft.com/office/drawing/2014/main" id="{D8AE5CDB-0B7A-8D46-9AC8-E1E5DDA2C7A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56A073B-DC6E-9F41-A6B3-6C4ACD6C4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If you can write a formula for it, computers can excel</a:t>
            </a:r>
          </a:p>
          <a:p>
            <a:r>
              <a:rPr lang="en-US" altLang="en-US"/>
              <a:t>Computer vision can’t solve the whole problem (yet), so breaks it down into pieces.</a:t>
            </a:r>
          </a:p>
          <a:p>
            <a:r>
              <a:rPr lang="en-US" altLang="en-US"/>
              <a:t>Many of the pieces have important applications.</a:t>
            </a:r>
          </a:p>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A6A0E8D0-4F65-D441-8F45-C5C1413A6B10}"/>
              </a:ext>
            </a:extLst>
          </p:cNvPr>
          <p:cNvSpPr>
            <a:spLocks noGrp="1" noRot="1" noChangeAspect="1" noChangeArrowheads="1" noTextEdit="1"/>
          </p:cNvSpPr>
          <p:nvPr>
            <p:ph type="sldImg"/>
          </p:nvPr>
        </p:nvSpPr>
        <p:spPr>
          <a:ln/>
        </p:spPr>
      </p:sp>
      <p:sp>
        <p:nvSpPr>
          <p:cNvPr id="93186" name="Notes Placeholder 2">
            <a:extLst>
              <a:ext uri="{FF2B5EF4-FFF2-40B4-BE49-F238E27FC236}">
                <a16:creationId xmlns:a16="http://schemas.microsoft.com/office/drawing/2014/main" id="{F08B0FA4-2648-0F47-9703-0D2694CC11A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3187" name="Slide Number Placeholder 3">
            <a:extLst>
              <a:ext uri="{FF2B5EF4-FFF2-40B4-BE49-F238E27FC236}">
                <a16:creationId xmlns:a16="http://schemas.microsoft.com/office/drawing/2014/main" id="{EF285D2B-F7CF-6541-9B4E-9E2307878CC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BE4EA14-CAC0-4448-970C-38D7AAC52ADA}" type="slidenum">
              <a:rPr lang="en-US" altLang="en-US" sz="1300"/>
              <a:pPr/>
              <a:t>48</a:t>
            </a:fld>
            <a:endParaRPr lang="en-US" altLang="en-US"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A1716B53-F701-FA4F-B2E0-FA69A53CDD3B}"/>
              </a:ext>
            </a:extLst>
          </p:cNvPr>
          <p:cNvSpPr>
            <a:spLocks noGrp="1" noRot="1" noChangeAspect="1" noChangeArrowheads="1" noTextEdit="1"/>
          </p:cNvSpPr>
          <p:nvPr>
            <p:ph type="sldImg"/>
          </p:nvPr>
        </p:nvSpPr>
        <p:spPr>
          <a:ln/>
        </p:spPr>
      </p:sp>
      <p:sp>
        <p:nvSpPr>
          <p:cNvPr id="97282" name="Notes Placeholder 2">
            <a:extLst>
              <a:ext uri="{FF2B5EF4-FFF2-40B4-BE49-F238E27FC236}">
                <a16:creationId xmlns:a16="http://schemas.microsoft.com/office/drawing/2014/main" id="{4ADAFE82-8991-D24C-8023-A3DDC2C2ED3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7283" name="Slide Number Placeholder 3">
            <a:extLst>
              <a:ext uri="{FF2B5EF4-FFF2-40B4-BE49-F238E27FC236}">
                <a16:creationId xmlns:a16="http://schemas.microsoft.com/office/drawing/2014/main" id="{FD471564-FE9E-CC4F-A917-72E8D47D3FB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44F72AD-10B6-FD41-AD07-BBD40F94964F}" type="slidenum">
              <a:rPr lang="en-US" altLang="en-US" sz="1300"/>
              <a:pPr/>
              <a:t>51</a:t>
            </a:fld>
            <a:endParaRPr lang="en-US" altLang="en-US"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F645D367-C309-A245-9313-9FDD8110D547}"/>
              </a:ext>
            </a:extLst>
          </p:cNvPr>
          <p:cNvSpPr>
            <a:spLocks noGrp="1" noRot="1" noChangeAspect="1" noChangeArrowheads="1" noTextEdit="1"/>
          </p:cNvSpPr>
          <p:nvPr>
            <p:ph type="sldImg"/>
          </p:nvPr>
        </p:nvSpPr>
        <p:spPr>
          <a:ln/>
        </p:spPr>
      </p:sp>
      <p:sp>
        <p:nvSpPr>
          <p:cNvPr id="99330" name="Notes Placeholder 2">
            <a:extLst>
              <a:ext uri="{FF2B5EF4-FFF2-40B4-BE49-F238E27FC236}">
                <a16:creationId xmlns:a16="http://schemas.microsoft.com/office/drawing/2014/main" id="{BE7EAA76-A8E4-3E42-B1CE-71108B6FC1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99331" name="Slide Number Placeholder 3">
            <a:extLst>
              <a:ext uri="{FF2B5EF4-FFF2-40B4-BE49-F238E27FC236}">
                <a16:creationId xmlns:a16="http://schemas.microsoft.com/office/drawing/2014/main" id="{E1191F50-E967-8349-A684-B88FF7B741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C473AC1-6FE2-344D-866A-C25E3587513F}" type="slidenum">
              <a:rPr lang="en-US" altLang="en-US" sz="1300"/>
              <a:pPr/>
              <a:t>52</a:t>
            </a:fld>
            <a:endParaRPr lang="en-US" altLang="en-US"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CFBE9F67-4247-7E4E-93F2-27FF999E7276}"/>
              </a:ext>
            </a:extLst>
          </p:cNvPr>
          <p:cNvSpPr>
            <a:spLocks noGrp="1" noRot="1" noChangeAspect="1" noChangeArrowheads="1" noTextEdit="1"/>
          </p:cNvSpPr>
          <p:nvPr>
            <p:ph type="sldImg"/>
          </p:nvPr>
        </p:nvSpPr>
        <p:spPr>
          <a:ln/>
        </p:spPr>
      </p:sp>
      <p:sp>
        <p:nvSpPr>
          <p:cNvPr id="101378" name="Notes Placeholder 2">
            <a:extLst>
              <a:ext uri="{FF2B5EF4-FFF2-40B4-BE49-F238E27FC236}">
                <a16:creationId xmlns:a16="http://schemas.microsoft.com/office/drawing/2014/main" id="{E3DB5DCB-46A1-E84B-8B2E-EA7D72F022A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1379" name="Slide Number Placeholder 3">
            <a:extLst>
              <a:ext uri="{FF2B5EF4-FFF2-40B4-BE49-F238E27FC236}">
                <a16:creationId xmlns:a16="http://schemas.microsoft.com/office/drawing/2014/main" id="{727AFFD1-E0CE-8046-BB21-ECB0C1C197D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1E32659-26AE-0445-AF05-806A8A82F87E}" type="slidenum">
              <a:rPr lang="en-US" altLang="en-US" sz="1300"/>
              <a:pPr/>
              <a:t>53</a:t>
            </a:fld>
            <a:endParaRPr lang="en-US" altLang="en-US"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5D2C65AE-0ED9-BD4E-B584-C2C9717033C7}"/>
              </a:ext>
            </a:extLst>
          </p:cNvPr>
          <p:cNvSpPr>
            <a:spLocks noGrp="1" noRot="1" noChangeAspect="1" noChangeArrowheads="1" noTextEdit="1"/>
          </p:cNvSpPr>
          <p:nvPr>
            <p:ph type="sldImg"/>
          </p:nvPr>
        </p:nvSpPr>
        <p:spPr>
          <a:ln/>
        </p:spPr>
      </p:sp>
      <p:sp>
        <p:nvSpPr>
          <p:cNvPr id="103426" name="Notes Placeholder 2">
            <a:extLst>
              <a:ext uri="{FF2B5EF4-FFF2-40B4-BE49-F238E27FC236}">
                <a16:creationId xmlns:a16="http://schemas.microsoft.com/office/drawing/2014/main" id="{11F75A29-5A1E-0D4D-A061-9D274EF67C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3427" name="Slide Number Placeholder 3">
            <a:extLst>
              <a:ext uri="{FF2B5EF4-FFF2-40B4-BE49-F238E27FC236}">
                <a16:creationId xmlns:a16="http://schemas.microsoft.com/office/drawing/2014/main" id="{DD315655-00BA-F045-ABE6-68F3B74C0F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AC41FE-6C1F-9540-A9CB-7B24131B82BA}" type="slidenum">
              <a:rPr lang="en-US" altLang="en-US" sz="1300"/>
              <a:pPr/>
              <a:t>57</a:t>
            </a:fld>
            <a:endParaRPr lang="en-US" altLang="en-US"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D4753931-3E25-B045-8ABA-8ABDFAF5E3BA}"/>
              </a:ext>
            </a:extLst>
          </p:cNvPr>
          <p:cNvSpPr>
            <a:spLocks noGrp="1" noRot="1" noChangeAspect="1" noChangeArrowheads="1" noTextEdit="1"/>
          </p:cNvSpPr>
          <p:nvPr>
            <p:ph type="sldImg"/>
          </p:nvPr>
        </p:nvSpPr>
        <p:spPr>
          <a:ln/>
        </p:spPr>
      </p:sp>
      <p:sp>
        <p:nvSpPr>
          <p:cNvPr id="105474" name="Notes Placeholder 2">
            <a:extLst>
              <a:ext uri="{FF2B5EF4-FFF2-40B4-BE49-F238E27FC236}">
                <a16:creationId xmlns:a16="http://schemas.microsoft.com/office/drawing/2014/main" id="{2FE40D48-9F6B-754E-9897-2B7558F3D78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5475" name="Slide Number Placeholder 3">
            <a:extLst>
              <a:ext uri="{FF2B5EF4-FFF2-40B4-BE49-F238E27FC236}">
                <a16:creationId xmlns:a16="http://schemas.microsoft.com/office/drawing/2014/main" id="{1B4AE28B-7535-1044-A25C-0628FD8AF3E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84867EB-350B-0E42-9642-356E240BC2E7}" type="slidenum">
              <a:rPr lang="en-US" altLang="en-US" sz="1300"/>
              <a:pPr/>
              <a:t>58</a:t>
            </a:fld>
            <a:endParaRPr lang="en-US" altLang="en-US"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A160F3B7-E109-9C46-B5A7-A7A51AAC01BC}"/>
              </a:ext>
            </a:extLst>
          </p:cNvPr>
          <p:cNvSpPr>
            <a:spLocks noGrp="1" noRot="1" noChangeAspect="1" noChangeArrowheads="1" noTextEdit="1"/>
          </p:cNvSpPr>
          <p:nvPr>
            <p:ph type="sldImg"/>
          </p:nvPr>
        </p:nvSpPr>
        <p:spPr>
          <a:ln/>
        </p:spPr>
      </p:sp>
      <p:sp>
        <p:nvSpPr>
          <p:cNvPr id="107522" name="Notes Placeholder 2">
            <a:extLst>
              <a:ext uri="{FF2B5EF4-FFF2-40B4-BE49-F238E27FC236}">
                <a16:creationId xmlns:a16="http://schemas.microsoft.com/office/drawing/2014/main" id="{3EF72B28-D0A8-0946-8410-A35970351B9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7523" name="Slide Number Placeholder 3">
            <a:extLst>
              <a:ext uri="{FF2B5EF4-FFF2-40B4-BE49-F238E27FC236}">
                <a16:creationId xmlns:a16="http://schemas.microsoft.com/office/drawing/2014/main" id="{668F7969-6F35-EB4F-947B-403107C2659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39EEF072-B585-E541-81A9-EB307EB74ACB}" type="slidenum">
              <a:rPr lang="en-US" altLang="en-US" sz="1300"/>
              <a:pPr/>
              <a:t>59</a:t>
            </a:fld>
            <a:endParaRPr lang="en-US" altLang="en-US"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2BC2D7AB-8209-1B43-BDBE-790A4CD072AF}"/>
              </a:ext>
            </a:extLst>
          </p:cNvPr>
          <p:cNvSpPr>
            <a:spLocks noGrp="1" noRot="1" noChangeAspect="1" noChangeArrowheads="1" noTextEdit="1"/>
          </p:cNvSpPr>
          <p:nvPr>
            <p:ph type="sldImg"/>
          </p:nvPr>
        </p:nvSpPr>
        <p:spPr>
          <a:ln/>
        </p:spPr>
      </p:sp>
      <p:sp>
        <p:nvSpPr>
          <p:cNvPr id="109570" name="Notes Placeholder 2">
            <a:extLst>
              <a:ext uri="{FF2B5EF4-FFF2-40B4-BE49-F238E27FC236}">
                <a16:creationId xmlns:a16="http://schemas.microsoft.com/office/drawing/2014/main" id="{BC6BBE4A-E32E-2448-B0C5-F24B9508D32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9571" name="Slide Number Placeholder 3">
            <a:extLst>
              <a:ext uri="{FF2B5EF4-FFF2-40B4-BE49-F238E27FC236}">
                <a16:creationId xmlns:a16="http://schemas.microsoft.com/office/drawing/2014/main" id="{F703210D-E50D-5C48-B314-2EECE0CBCE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8B5461D-4AD3-3D43-93F9-823CF1D1E50C}" type="slidenum">
              <a:rPr lang="en-US" altLang="en-US" sz="1300"/>
              <a:pPr/>
              <a:t>60</a:t>
            </a:fld>
            <a:endParaRPr lang="en-US" altLang="en-US"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EE4DE220-DBB8-D045-97AB-E637090F6640}"/>
              </a:ext>
            </a:extLst>
          </p:cNvPr>
          <p:cNvSpPr>
            <a:spLocks noGrp="1" noRot="1" noChangeAspect="1" noChangeArrowheads="1" noTextEdit="1"/>
          </p:cNvSpPr>
          <p:nvPr>
            <p:ph type="sldImg"/>
          </p:nvPr>
        </p:nvSpPr>
        <p:spPr>
          <a:ln/>
        </p:spPr>
      </p:sp>
      <p:sp>
        <p:nvSpPr>
          <p:cNvPr id="111618" name="Notes Placeholder 2">
            <a:extLst>
              <a:ext uri="{FF2B5EF4-FFF2-40B4-BE49-F238E27FC236}">
                <a16:creationId xmlns:a16="http://schemas.microsoft.com/office/drawing/2014/main" id="{41145ADC-1872-1446-BEC2-1C177F99AE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1619" name="Slide Number Placeholder 3">
            <a:extLst>
              <a:ext uri="{FF2B5EF4-FFF2-40B4-BE49-F238E27FC236}">
                <a16:creationId xmlns:a16="http://schemas.microsoft.com/office/drawing/2014/main" id="{67BC3A20-6ACA-7F42-BB18-50BDA164207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C45E81E-FA89-4B45-B267-EF2E5B0CCC0A}" type="slidenum">
              <a:rPr lang="en-US" altLang="en-US" sz="1300"/>
              <a:pPr/>
              <a:t>61</a:t>
            </a:fld>
            <a:endParaRPr lang="en-US" altLang="en-US"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F84A4C06-C5E5-7C49-9610-798DF85A30D3}"/>
              </a:ext>
            </a:extLst>
          </p:cNvPr>
          <p:cNvSpPr>
            <a:spLocks noGrp="1" noRot="1" noChangeAspect="1" noChangeArrowheads="1" noTextEdit="1"/>
          </p:cNvSpPr>
          <p:nvPr>
            <p:ph type="sldImg"/>
          </p:nvPr>
        </p:nvSpPr>
        <p:spPr>
          <a:ln/>
        </p:spPr>
      </p:sp>
      <p:sp>
        <p:nvSpPr>
          <p:cNvPr id="113666" name="Notes Placeholder 2">
            <a:extLst>
              <a:ext uri="{FF2B5EF4-FFF2-40B4-BE49-F238E27FC236}">
                <a16:creationId xmlns:a16="http://schemas.microsoft.com/office/drawing/2014/main" id="{41A59E43-02CA-4641-8FC2-BF2A3E2F7DD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3667" name="Slide Number Placeholder 3">
            <a:extLst>
              <a:ext uri="{FF2B5EF4-FFF2-40B4-BE49-F238E27FC236}">
                <a16:creationId xmlns:a16="http://schemas.microsoft.com/office/drawing/2014/main" id="{1B62077C-A268-B947-83FC-41855E93BF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892367F-0A96-0E4B-A08E-A952138042CE}" type="slidenum">
              <a:rPr lang="en-US" altLang="en-US" sz="1300"/>
              <a:pPr/>
              <a:t>62</a:t>
            </a:fld>
            <a:endParaRPr lang="en-US"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a:extLst>
              <a:ext uri="{FF2B5EF4-FFF2-40B4-BE49-F238E27FC236}">
                <a16:creationId xmlns:a16="http://schemas.microsoft.com/office/drawing/2014/main" id="{FF4A999E-FF34-8243-8D8E-01860810D463}"/>
              </a:ext>
            </a:extLst>
          </p:cNvPr>
          <p:cNvSpPr>
            <a:spLocks noGrp="1" noRot="1" noChangeAspect="1" noChangeArrowheads="1" noTextEdit="1"/>
          </p:cNvSpPr>
          <p:nvPr>
            <p:ph type="sldImg"/>
          </p:nvPr>
        </p:nvSpPr>
        <p:spPr>
          <a:ln/>
        </p:spPr>
      </p:sp>
      <p:sp>
        <p:nvSpPr>
          <p:cNvPr id="13314" name="Notes Placeholder 2">
            <a:extLst>
              <a:ext uri="{FF2B5EF4-FFF2-40B4-BE49-F238E27FC236}">
                <a16:creationId xmlns:a16="http://schemas.microsoft.com/office/drawing/2014/main" id="{57F64F0A-D02D-5641-A508-A1299C5E8A4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315" name="Slide Number Placeholder 3">
            <a:extLst>
              <a:ext uri="{FF2B5EF4-FFF2-40B4-BE49-F238E27FC236}">
                <a16:creationId xmlns:a16="http://schemas.microsoft.com/office/drawing/2014/main" id="{FE4D7500-75EE-4D49-8DAB-F84477CC971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1127926-D34A-C24F-990D-5C9A194A2E60}" type="slidenum">
              <a:rPr lang="en-US" altLang="en-US" sz="1300"/>
              <a:pPr/>
              <a:t>5</a:t>
            </a:fld>
            <a:endParaRPr lang="en-US" altLang="en-US"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F9847207-A1E0-9345-AFB1-0031DB75E355}"/>
              </a:ext>
            </a:extLst>
          </p:cNvPr>
          <p:cNvSpPr>
            <a:spLocks noGrp="1" noRot="1" noChangeAspect="1" noChangeArrowheads="1" noTextEdit="1"/>
          </p:cNvSpPr>
          <p:nvPr>
            <p:ph type="sldImg"/>
          </p:nvPr>
        </p:nvSpPr>
        <p:spPr>
          <a:ln/>
        </p:spPr>
      </p:sp>
      <p:sp>
        <p:nvSpPr>
          <p:cNvPr id="115714" name="Notes Placeholder 2">
            <a:extLst>
              <a:ext uri="{FF2B5EF4-FFF2-40B4-BE49-F238E27FC236}">
                <a16:creationId xmlns:a16="http://schemas.microsoft.com/office/drawing/2014/main" id="{9A4A5366-E98D-134E-BE16-27FD918F9B9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5715" name="Slide Number Placeholder 3">
            <a:extLst>
              <a:ext uri="{FF2B5EF4-FFF2-40B4-BE49-F238E27FC236}">
                <a16:creationId xmlns:a16="http://schemas.microsoft.com/office/drawing/2014/main" id="{BCC91974-E25A-4D4D-A48C-A44438FE84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606D1C9-14E0-9147-9F20-4F0DAB9E7B0B}" type="slidenum">
              <a:rPr lang="en-US" altLang="en-US" sz="1300"/>
              <a:pPr/>
              <a:t>63</a:t>
            </a:fld>
            <a:endParaRPr lang="en-US" altLang="en-US"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9012D61B-BADB-104B-8367-BEC232B12945}"/>
              </a:ext>
            </a:extLst>
          </p:cNvPr>
          <p:cNvSpPr>
            <a:spLocks noGrp="1" noRot="1" noChangeAspect="1" noChangeArrowheads="1" noTextEdit="1"/>
          </p:cNvSpPr>
          <p:nvPr>
            <p:ph type="sldImg"/>
          </p:nvPr>
        </p:nvSpPr>
        <p:spPr>
          <a:ln/>
        </p:spPr>
      </p:sp>
      <p:sp>
        <p:nvSpPr>
          <p:cNvPr id="119810" name="Notes Placeholder 2">
            <a:extLst>
              <a:ext uri="{FF2B5EF4-FFF2-40B4-BE49-F238E27FC236}">
                <a16:creationId xmlns:a16="http://schemas.microsoft.com/office/drawing/2014/main" id="{2F271D74-2D34-9F4A-B14A-2C91AA30EA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9811" name="Slide Number Placeholder 3">
            <a:extLst>
              <a:ext uri="{FF2B5EF4-FFF2-40B4-BE49-F238E27FC236}">
                <a16:creationId xmlns:a16="http://schemas.microsoft.com/office/drawing/2014/main" id="{28FDD469-D07D-9440-AD76-CD429E0FE5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81C47AD-E53A-9F49-B308-39B589378C21}" type="slidenum">
              <a:rPr lang="en-US" altLang="en-US" sz="1300"/>
              <a:pPr/>
              <a:t>66</a:t>
            </a:fld>
            <a:endParaRPr lang="en-US" altLang="en-US"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a:extLst>
              <a:ext uri="{FF2B5EF4-FFF2-40B4-BE49-F238E27FC236}">
                <a16:creationId xmlns:a16="http://schemas.microsoft.com/office/drawing/2014/main" id="{8ED93DA2-4FB2-2A44-B58D-A39DEC0EFB44}"/>
              </a:ext>
            </a:extLst>
          </p:cNvPr>
          <p:cNvSpPr>
            <a:spLocks noGrp="1" noRot="1" noChangeAspect="1" noChangeArrowheads="1" noTextEdit="1"/>
          </p:cNvSpPr>
          <p:nvPr>
            <p:ph type="sldImg"/>
          </p:nvPr>
        </p:nvSpPr>
        <p:spPr>
          <a:ln/>
        </p:spPr>
      </p:sp>
      <p:sp>
        <p:nvSpPr>
          <p:cNvPr id="121858" name="Notes Placeholder 2">
            <a:extLst>
              <a:ext uri="{FF2B5EF4-FFF2-40B4-BE49-F238E27FC236}">
                <a16:creationId xmlns:a16="http://schemas.microsoft.com/office/drawing/2014/main" id="{613D93C0-EF8E-B246-A3EB-90D06CF21D5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1859" name="Slide Number Placeholder 3">
            <a:extLst>
              <a:ext uri="{FF2B5EF4-FFF2-40B4-BE49-F238E27FC236}">
                <a16:creationId xmlns:a16="http://schemas.microsoft.com/office/drawing/2014/main" id="{B5732FB2-0552-0A40-B328-95AB16CE06E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013E6883-C0FA-D24E-82DB-526A17CD40FB}" type="slidenum">
              <a:rPr lang="en-US" altLang="en-US" sz="1300"/>
              <a:pPr/>
              <a:t>67</a:t>
            </a:fld>
            <a:endParaRPr lang="en-US" altLang="en-US"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a:extLst>
              <a:ext uri="{FF2B5EF4-FFF2-40B4-BE49-F238E27FC236}">
                <a16:creationId xmlns:a16="http://schemas.microsoft.com/office/drawing/2014/main" id="{BD4387F4-4F3A-8E41-8E5D-59746F944017}"/>
              </a:ext>
            </a:extLst>
          </p:cNvPr>
          <p:cNvSpPr>
            <a:spLocks noGrp="1" noRot="1" noChangeAspect="1" noChangeArrowheads="1" noTextEdit="1"/>
          </p:cNvSpPr>
          <p:nvPr>
            <p:ph type="sldImg"/>
          </p:nvPr>
        </p:nvSpPr>
        <p:spPr>
          <a:ln/>
        </p:spPr>
      </p:sp>
      <p:sp>
        <p:nvSpPr>
          <p:cNvPr id="124930" name="Notes Placeholder 2">
            <a:extLst>
              <a:ext uri="{FF2B5EF4-FFF2-40B4-BE49-F238E27FC236}">
                <a16:creationId xmlns:a16="http://schemas.microsoft.com/office/drawing/2014/main" id="{2EBEC74C-E7D6-324D-99F1-7FD17B52B0F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4931" name="Slide Number Placeholder 3">
            <a:extLst>
              <a:ext uri="{FF2B5EF4-FFF2-40B4-BE49-F238E27FC236}">
                <a16:creationId xmlns:a16="http://schemas.microsoft.com/office/drawing/2014/main" id="{1A3116FD-1D8D-FB47-AE0E-029D3BD5262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D88CB47-EECC-484F-A715-70678E7EC71F}" type="slidenum">
              <a:rPr lang="en-US" altLang="en-US" sz="1300"/>
              <a:pPr/>
              <a:t>68</a:t>
            </a:fld>
            <a:endParaRPr lang="en-US" altLang="en-US"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04875625-D854-AE4C-8C71-E7A3F7666A0F}"/>
              </a:ext>
            </a:extLst>
          </p:cNvPr>
          <p:cNvSpPr>
            <a:spLocks noGrp="1" noRot="1" noChangeAspect="1" noChangeArrowheads="1" noTextEdit="1"/>
          </p:cNvSpPr>
          <p:nvPr>
            <p:ph type="sldImg"/>
          </p:nvPr>
        </p:nvSpPr>
        <p:spPr>
          <a:ln/>
        </p:spPr>
      </p:sp>
      <p:sp>
        <p:nvSpPr>
          <p:cNvPr id="135170" name="Notes Placeholder 2">
            <a:extLst>
              <a:ext uri="{FF2B5EF4-FFF2-40B4-BE49-F238E27FC236}">
                <a16:creationId xmlns:a16="http://schemas.microsoft.com/office/drawing/2014/main" id="{8E054267-4B28-BA42-AF56-42E8CE285E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5171" name="Slide Number Placeholder 3">
            <a:extLst>
              <a:ext uri="{FF2B5EF4-FFF2-40B4-BE49-F238E27FC236}">
                <a16:creationId xmlns:a16="http://schemas.microsoft.com/office/drawing/2014/main" id="{1B443DE0-E7B7-124D-A1EC-0BDAB39100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6C69758-4A00-6642-B87A-02B21ACD3C8E}" type="slidenum">
              <a:rPr lang="en-US" altLang="en-US" sz="1300"/>
              <a:pPr/>
              <a:t>69</a:t>
            </a:fld>
            <a:endParaRPr lang="en-US" altLang="en-US"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a:extLst>
              <a:ext uri="{FF2B5EF4-FFF2-40B4-BE49-F238E27FC236}">
                <a16:creationId xmlns:a16="http://schemas.microsoft.com/office/drawing/2014/main" id="{D60CF065-1D4C-3545-81D3-C8AC6A646B5D}"/>
              </a:ext>
            </a:extLst>
          </p:cNvPr>
          <p:cNvSpPr>
            <a:spLocks noGrp="1" noRot="1" noChangeAspect="1" noChangeArrowheads="1" noTextEdit="1"/>
          </p:cNvSpPr>
          <p:nvPr>
            <p:ph type="sldImg"/>
          </p:nvPr>
        </p:nvSpPr>
        <p:spPr>
          <a:ln/>
        </p:spPr>
      </p:sp>
      <p:sp>
        <p:nvSpPr>
          <p:cNvPr id="137218" name="Notes Placeholder 2">
            <a:extLst>
              <a:ext uri="{FF2B5EF4-FFF2-40B4-BE49-F238E27FC236}">
                <a16:creationId xmlns:a16="http://schemas.microsoft.com/office/drawing/2014/main" id="{0E0B6B2F-1FF7-E440-AECF-1EC876120F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7219" name="Slide Number Placeholder 3">
            <a:extLst>
              <a:ext uri="{FF2B5EF4-FFF2-40B4-BE49-F238E27FC236}">
                <a16:creationId xmlns:a16="http://schemas.microsoft.com/office/drawing/2014/main" id="{321D625F-6092-DD46-9B55-F08E20DFA6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04DF7C3-B427-9143-9F81-3BB02A59F4E4}" type="slidenum">
              <a:rPr lang="en-US" altLang="en-US" sz="1300"/>
              <a:pPr/>
              <a:t>70</a:t>
            </a:fld>
            <a:endParaRPr lang="en-US" altLang="en-US"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a:extLst>
              <a:ext uri="{FF2B5EF4-FFF2-40B4-BE49-F238E27FC236}">
                <a16:creationId xmlns:a16="http://schemas.microsoft.com/office/drawing/2014/main" id="{6A0E4235-A627-5047-BA21-8EB49717B384}"/>
              </a:ext>
            </a:extLst>
          </p:cNvPr>
          <p:cNvSpPr>
            <a:spLocks noGrp="1" noRot="1" noChangeAspect="1" noChangeArrowheads="1" noTextEdit="1"/>
          </p:cNvSpPr>
          <p:nvPr>
            <p:ph type="sldImg"/>
          </p:nvPr>
        </p:nvSpPr>
        <p:spPr>
          <a:ln/>
        </p:spPr>
      </p:sp>
      <p:sp>
        <p:nvSpPr>
          <p:cNvPr id="139266" name="Notes Placeholder 2">
            <a:extLst>
              <a:ext uri="{FF2B5EF4-FFF2-40B4-BE49-F238E27FC236}">
                <a16:creationId xmlns:a16="http://schemas.microsoft.com/office/drawing/2014/main" id="{A295F916-6191-A34D-ADD4-E01C234C748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39267" name="Slide Number Placeholder 3">
            <a:extLst>
              <a:ext uri="{FF2B5EF4-FFF2-40B4-BE49-F238E27FC236}">
                <a16:creationId xmlns:a16="http://schemas.microsoft.com/office/drawing/2014/main" id="{90839FF7-9EBA-4047-8FC1-5F2AFBCFBF8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6EB1482-BC4B-8549-B0B8-1D4FAE23B108}" type="slidenum">
              <a:rPr lang="en-US" altLang="en-US" sz="1300"/>
              <a:pPr/>
              <a:t>71</a:t>
            </a:fld>
            <a:endParaRPr lang="en-US"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1DA7FA47-FB5D-BD4C-9A1D-D77FEED66B7D}"/>
              </a:ext>
            </a:extLst>
          </p:cNvPr>
          <p:cNvSpPr>
            <a:spLocks noGrp="1" noRot="1" noChangeAspect="1" noChangeArrowheads="1" noTextEdit="1"/>
          </p:cNvSpPr>
          <p:nvPr>
            <p:ph type="sldImg"/>
          </p:nvPr>
        </p:nvSpPr>
        <p:spPr>
          <a:ln/>
        </p:spPr>
      </p:sp>
      <p:sp>
        <p:nvSpPr>
          <p:cNvPr id="16386" name="Notes Placeholder 2">
            <a:extLst>
              <a:ext uri="{FF2B5EF4-FFF2-40B4-BE49-F238E27FC236}">
                <a16:creationId xmlns:a16="http://schemas.microsoft.com/office/drawing/2014/main" id="{9BA2626F-FEC7-A640-AA24-B13D194876E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387" name="Slide Number Placeholder 3">
            <a:extLst>
              <a:ext uri="{FF2B5EF4-FFF2-40B4-BE49-F238E27FC236}">
                <a16:creationId xmlns:a16="http://schemas.microsoft.com/office/drawing/2014/main" id="{B28D9784-6F52-E743-915D-D966B6000F5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98DD9FEF-7CB9-CC46-A9A9-C254F1E48336}" type="slidenum">
              <a:rPr lang="en-US" altLang="en-US" sz="1300"/>
              <a:pPr/>
              <a:t>7</a:t>
            </a:fld>
            <a:endParaRPr lang="en-US"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602208B7-5429-1448-B571-6B23E2F3CA26}"/>
              </a:ext>
            </a:extLst>
          </p:cNvPr>
          <p:cNvSpPr>
            <a:spLocks noGrp="1" noRot="1" noChangeAspect="1" noChangeArrowheads="1" noTextEdit="1"/>
          </p:cNvSpPr>
          <p:nvPr>
            <p:ph type="sldImg"/>
          </p:nvPr>
        </p:nvSpPr>
        <p:spPr>
          <a:ln/>
        </p:spPr>
      </p:sp>
      <p:sp>
        <p:nvSpPr>
          <p:cNvPr id="18434" name="Notes Placeholder 2">
            <a:extLst>
              <a:ext uri="{FF2B5EF4-FFF2-40B4-BE49-F238E27FC236}">
                <a16:creationId xmlns:a16="http://schemas.microsoft.com/office/drawing/2014/main" id="{52D9AB07-20E9-DA45-A056-D629B4F3A4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8435" name="Slide Number Placeholder 3">
            <a:extLst>
              <a:ext uri="{FF2B5EF4-FFF2-40B4-BE49-F238E27FC236}">
                <a16:creationId xmlns:a16="http://schemas.microsoft.com/office/drawing/2014/main" id="{236AC5F3-DD48-E046-AB71-3A0A027668A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EDDA90F-CF94-A542-AC0F-5B68BE432596}" type="slidenum">
              <a:rPr lang="en-US" altLang="en-US" sz="1300"/>
              <a:pPr/>
              <a:t>8</a:t>
            </a:fld>
            <a:endParaRPr lang="en-US"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190951DD-DB75-0948-A93F-31D4BFA5288B}"/>
              </a:ext>
            </a:extLst>
          </p:cNvPr>
          <p:cNvSpPr>
            <a:spLocks noGrp="1" noRot="1" noChangeAspect="1" noChangeArrowheads="1" noTextEdit="1"/>
          </p:cNvSpPr>
          <p:nvPr>
            <p:ph type="sldImg"/>
          </p:nvPr>
        </p:nvSpPr>
        <p:spPr>
          <a:ln/>
        </p:spPr>
      </p:sp>
      <p:sp>
        <p:nvSpPr>
          <p:cNvPr id="20482" name="Notes Placeholder 2">
            <a:extLst>
              <a:ext uri="{FF2B5EF4-FFF2-40B4-BE49-F238E27FC236}">
                <a16:creationId xmlns:a16="http://schemas.microsoft.com/office/drawing/2014/main" id="{23E7A3C5-2083-5B47-A521-7C4E11E2CAE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0483" name="Slide Number Placeholder 3">
            <a:extLst>
              <a:ext uri="{FF2B5EF4-FFF2-40B4-BE49-F238E27FC236}">
                <a16:creationId xmlns:a16="http://schemas.microsoft.com/office/drawing/2014/main" id="{014EAE5C-7F8A-174C-9CAD-FF795702E3D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A30027DC-C763-274E-8BAC-B2976EEA6E7A}" type="slidenum">
              <a:rPr lang="en-US" altLang="en-US" sz="1300"/>
              <a:pPr/>
              <a:t>9</a:t>
            </a:fld>
            <a:endParaRPr lang="en-US" altLang="en-US"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2F3457CC-C5A0-7B4F-AAED-02FFD9982013}"/>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2F739684-C2ED-2C4B-AEC2-183AAEC94C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2531" name="Slide Number Placeholder 3">
            <a:extLst>
              <a:ext uri="{FF2B5EF4-FFF2-40B4-BE49-F238E27FC236}">
                <a16:creationId xmlns:a16="http://schemas.microsoft.com/office/drawing/2014/main" id="{AF169C09-174E-6441-8380-8DFF8C7484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5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525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525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525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525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525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DC3D4A6-9ECA-394B-986F-50E89F3EC96F}" type="slidenum">
              <a:rPr lang="en-US" altLang="en-US" sz="1300"/>
              <a:pPr/>
              <a:t>10</a:t>
            </a:fld>
            <a:endParaRPr lang="en-US" altLang="en-US" sz="13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470025"/>
          </a:xfrm>
        </p:spPr>
        <p:txBody>
          <a:bodyPr/>
          <a:lstStyle>
            <a:lvl1pPr algn="ctr">
              <a:defRPr/>
            </a:lvl1pPr>
          </a:lstStyle>
          <a:p>
            <a:r>
              <a:rPr lang="en-US" dirty="0"/>
              <a:t>Click to edit Master title style</a:t>
            </a:r>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dirty="0"/>
              <a:t>Click to edit Master subtitle style</a:t>
            </a:r>
          </a:p>
        </p:txBody>
      </p:sp>
    </p:spTree>
    <p:extLst>
      <p:ext uri="{BB962C8B-B14F-4D97-AF65-F5344CB8AC3E}">
        <p14:creationId xmlns:p14="http://schemas.microsoft.com/office/powerpoint/2010/main" val="388721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318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0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59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754043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848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829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4696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58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66024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2927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1ED47C-517D-2544-A493-748A8DA1EE0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73F0FFA-F883-204F-AC37-4531830E5ED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965"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txStyles>
    <p:titleStyle>
      <a:lvl1pPr algn="l" rtl="0" eaLnBrk="0" fontAlgn="base" hangingPunct="0">
        <a:spcBef>
          <a:spcPct val="0"/>
        </a:spcBef>
        <a:spcAft>
          <a:spcPct val="0"/>
        </a:spcAft>
        <a:defRPr sz="4400">
          <a:solidFill>
            <a:schemeClr val="bg1"/>
          </a:solidFill>
          <a:latin typeface="+mj-lt"/>
          <a:ea typeface="ＭＳ Ｐゴシック" panose="020B0600070205080204" pitchFamily="34" charset="-128"/>
          <a:cs typeface="MS PGothic" charset="0"/>
        </a:defRPr>
      </a:lvl1pPr>
      <a:lvl2pPr algn="l" rtl="0" eaLnBrk="0" fontAlgn="base" hangingPunct="0">
        <a:spcBef>
          <a:spcPct val="0"/>
        </a:spcBef>
        <a:spcAft>
          <a:spcPct val="0"/>
        </a:spcAft>
        <a:defRPr sz="4400">
          <a:solidFill>
            <a:schemeClr val="bg1"/>
          </a:solidFill>
          <a:latin typeface="CosmosBQ-Light" pitchFamily="50" charset="0"/>
          <a:ea typeface="ＭＳ Ｐゴシック" panose="020B0600070205080204" pitchFamily="34" charset="-128"/>
          <a:cs typeface="MS PGothic" charset="0"/>
        </a:defRPr>
      </a:lvl2pPr>
      <a:lvl3pPr algn="l" rtl="0" eaLnBrk="0" fontAlgn="base" hangingPunct="0">
        <a:spcBef>
          <a:spcPct val="0"/>
        </a:spcBef>
        <a:spcAft>
          <a:spcPct val="0"/>
        </a:spcAft>
        <a:defRPr sz="4400">
          <a:solidFill>
            <a:schemeClr val="bg1"/>
          </a:solidFill>
          <a:latin typeface="CosmosBQ-Light" pitchFamily="50" charset="0"/>
          <a:ea typeface="ＭＳ Ｐゴシック" panose="020B0600070205080204" pitchFamily="34" charset="-128"/>
          <a:cs typeface="MS PGothic" charset="0"/>
        </a:defRPr>
      </a:lvl3pPr>
      <a:lvl4pPr algn="l" rtl="0" eaLnBrk="0" fontAlgn="base" hangingPunct="0">
        <a:spcBef>
          <a:spcPct val="0"/>
        </a:spcBef>
        <a:spcAft>
          <a:spcPct val="0"/>
        </a:spcAft>
        <a:defRPr sz="4400">
          <a:solidFill>
            <a:schemeClr val="bg1"/>
          </a:solidFill>
          <a:latin typeface="CosmosBQ-Light" pitchFamily="50" charset="0"/>
          <a:ea typeface="ＭＳ Ｐゴシック" panose="020B0600070205080204" pitchFamily="34" charset="-128"/>
          <a:cs typeface="MS PGothic" charset="0"/>
        </a:defRPr>
      </a:lvl4pPr>
      <a:lvl5pPr algn="l" rtl="0" eaLnBrk="0" fontAlgn="base" hangingPunct="0">
        <a:spcBef>
          <a:spcPct val="0"/>
        </a:spcBef>
        <a:spcAft>
          <a:spcPct val="0"/>
        </a:spcAft>
        <a:defRPr sz="4400">
          <a:solidFill>
            <a:schemeClr val="bg1"/>
          </a:solidFill>
          <a:latin typeface="CosmosBQ-Light" pitchFamily="50" charset="0"/>
          <a:ea typeface="ＭＳ Ｐゴシック" panose="020B0600070205080204" pitchFamily="34" charset="-128"/>
          <a:cs typeface="MS PGothic" charset="0"/>
        </a:defRPr>
      </a:lvl5pPr>
      <a:lvl6pPr marL="457200" algn="ctr" rtl="0" eaLnBrk="1" fontAlgn="base" hangingPunct="1">
        <a:spcBef>
          <a:spcPct val="0"/>
        </a:spcBef>
        <a:spcAft>
          <a:spcPct val="0"/>
        </a:spcAft>
        <a:defRPr sz="4400">
          <a:solidFill>
            <a:schemeClr val="bg1"/>
          </a:solidFill>
          <a:latin typeface="CosmosBQ-Light" pitchFamily="50" charset="0"/>
        </a:defRPr>
      </a:lvl6pPr>
      <a:lvl7pPr marL="914400" algn="ctr" rtl="0" eaLnBrk="1" fontAlgn="base" hangingPunct="1">
        <a:spcBef>
          <a:spcPct val="0"/>
        </a:spcBef>
        <a:spcAft>
          <a:spcPct val="0"/>
        </a:spcAft>
        <a:defRPr sz="4400">
          <a:solidFill>
            <a:schemeClr val="bg1"/>
          </a:solidFill>
          <a:latin typeface="CosmosBQ-Light" pitchFamily="50" charset="0"/>
        </a:defRPr>
      </a:lvl7pPr>
      <a:lvl8pPr marL="1371600" algn="ctr" rtl="0" eaLnBrk="1" fontAlgn="base" hangingPunct="1">
        <a:spcBef>
          <a:spcPct val="0"/>
        </a:spcBef>
        <a:spcAft>
          <a:spcPct val="0"/>
        </a:spcAft>
        <a:defRPr sz="4400">
          <a:solidFill>
            <a:schemeClr val="bg1"/>
          </a:solidFill>
          <a:latin typeface="CosmosBQ-Light" pitchFamily="50" charset="0"/>
        </a:defRPr>
      </a:lvl8pPr>
      <a:lvl9pPr marL="1828800" algn="ctr" rtl="0" eaLnBrk="1" fontAlgn="base" hangingPunct="1">
        <a:spcBef>
          <a:spcPct val="0"/>
        </a:spcBef>
        <a:spcAft>
          <a:spcPct val="0"/>
        </a:spcAft>
        <a:defRPr sz="4400">
          <a:solidFill>
            <a:schemeClr val="bg1"/>
          </a:solidFill>
          <a:latin typeface="CosmosBQ-Light" pitchFamily="50" charset="0"/>
        </a:defRPr>
      </a:lvl9pPr>
    </p:titleStyle>
    <p:bodyStyle>
      <a:lvl1pPr marL="342900" indent="-342900" algn="l" rtl="0" eaLnBrk="0" fontAlgn="base" hangingPunct="0">
        <a:spcBef>
          <a:spcPct val="20000"/>
        </a:spcBef>
        <a:spcAft>
          <a:spcPct val="0"/>
        </a:spcAft>
        <a:buChar char="•"/>
        <a:defRPr sz="3200">
          <a:solidFill>
            <a:schemeClr val="bg1"/>
          </a:solidFill>
          <a:latin typeface="+mn-lt"/>
          <a:ea typeface="ＭＳ Ｐゴシック" panose="020B0600070205080204" pitchFamily="34" charset="-128"/>
          <a:cs typeface="MS PGothic" charset="0"/>
        </a:defRPr>
      </a:lvl1pPr>
      <a:lvl2pPr marL="742950" indent="-285750" algn="l" rtl="0" eaLnBrk="0" fontAlgn="base" hangingPunct="0">
        <a:spcBef>
          <a:spcPct val="20000"/>
        </a:spcBef>
        <a:spcAft>
          <a:spcPct val="0"/>
        </a:spcAft>
        <a:buChar char="–"/>
        <a:defRPr sz="2800">
          <a:solidFill>
            <a:schemeClr val="bg1"/>
          </a:solidFill>
          <a:latin typeface="+mn-lt"/>
          <a:ea typeface="ＭＳ Ｐゴシック" panose="020B0600070205080204" pitchFamily="34" charset="-128"/>
          <a:cs typeface="MS PGothic" charset="0"/>
        </a:defRPr>
      </a:lvl2pPr>
      <a:lvl3pPr marL="1143000" indent="-228600" algn="l" rtl="0" eaLnBrk="0" fontAlgn="base" hangingPunct="0">
        <a:spcBef>
          <a:spcPct val="20000"/>
        </a:spcBef>
        <a:spcAft>
          <a:spcPct val="0"/>
        </a:spcAft>
        <a:buChar char="•"/>
        <a:defRPr sz="2400">
          <a:solidFill>
            <a:schemeClr val="bg1"/>
          </a:solidFill>
          <a:latin typeface="+mn-lt"/>
          <a:ea typeface="ＭＳ Ｐゴシック"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bg1"/>
          </a:solidFill>
          <a:latin typeface="+mn-lt"/>
          <a:ea typeface="ＭＳ Ｐゴシック"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bg1"/>
          </a:solidFill>
          <a:latin typeface="+mn-lt"/>
          <a:ea typeface="ＭＳ Ｐゴシック" panose="020B0600070205080204" pitchFamily="34" charset="-128"/>
          <a:cs typeface="MS PGothic" charset="0"/>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youtube.com/watch?v=DiM79dcFtLc&amp;t=46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en.wikipedia.org/wiki/Automatic_number_plate_recognition" TargetMode="External"/><Relationship Id="rId5" Type="http://schemas.openxmlformats.org/officeDocument/2006/relationships/image" Target="../media/image15.png"/><Relationship Id="rId4" Type="http://schemas.openxmlformats.org/officeDocument/2006/relationships/hyperlink" Target="http://yann.lecun.com/exdb/lenet/index.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www.cl.cam.ac.uk/~jgd1000/afghan.html" TargetMode="Externa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sensiblevision.com/" TargetMode="External"/><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youtube.com/watch?v=iSftwAUfpDY" TargetMode="External"/><Relationship Id="rId7" Type="http://schemas.openxmlformats.org/officeDocument/2006/relationships/hyperlink" Target="http://lincoln.msresearch.u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hyperlink" Target="https://www.youtube.com/watch?v=oywp4Uerd-4" TargetMode="External"/><Relationship Id="rId4" Type="http://schemas.openxmlformats.org/officeDocument/2006/relationships/hyperlink" Target="https://www.youtube.com/watch?v=6alohb_2J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youtube.com/watch?v=uPNBdDNZbYk" TargetMode="External"/><Relationship Id="rId5" Type="http://schemas.openxmlformats.org/officeDocument/2006/relationships/hyperlink" Target="http://www.youtube.com/watch?v=_KtghA0rkDY" TargetMode="Externa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UdAEYLWMY3A"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www.youtube.com/watch?v=UyPU2l9rdvo" TargetMode="External"/><Relationship Id="rId4" Type="http://schemas.openxmlformats.org/officeDocument/2006/relationships/hyperlink" Target="http://www.howstuffworks.com/first-down-line.ht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www.mobileye.com/" TargetMode="External"/><Relationship Id="rId7"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www.youtube.com/watch?v=YXylqtEQ0tk" TargetMode="External"/><Relationship Id="rId4" Type="http://schemas.openxmlformats.org/officeDocument/2006/relationships/hyperlink" Target="http://www.youtube.com/watch?v=HXpiyLUEOOY"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www.youtube.com/watch?v=UcKqyn-gUbY" TargetMode="External"/><Relationship Id="rId3" Type="http://schemas.openxmlformats.org/officeDocument/2006/relationships/hyperlink" Target="http://en.wikipedia.org/wiki/Image:Wii_Wiimotea.png" TargetMode="External"/><Relationship Id="rId7" Type="http://schemas.openxmlformats.org/officeDocument/2006/relationships/hyperlink" Target="http://www.youtube.com/watch?v=Jd3-eiid-Uw" TargetMode="External"/><Relationship Id="rId12" Type="http://schemas.openxmlformats.org/officeDocument/2006/relationships/hyperlink" Target="http://www.monzy.org/audienc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hyperlink" Target="http://www.news.com/Game-turns-moviegoers-into-human-joysticks/2100-1026_3-6184662.html" TargetMode="External"/><Relationship Id="rId5" Type="http://schemas.openxmlformats.org/officeDocument/2006/relationships/image" Target="../media/image37.jpeg"/><Relationship Id="rId10" Type="http://schemas.openxmlformats.org/officeDocument/2006/relationships/hyperlink" Target="https://www.youtube.com/watch?v=xwawTJPUWkQ" TargetMode="External"/><Relationship Id="rId4" Type="http://schemas.openxmlformats.org/officeDocument/2006/relationships/image" Target="../media/image36.png"/><Relationship Id="rId9" Type="http://schemas.openxmlformats.org/officeDocument/2006/relationships/hyperlink" Target="http://www.digimask.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QzsQKULMbiU"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www.youtube.com/watch?v=pzfpXAbQ61U" TargetMode="External"/><Relationship Id="rId5" Type="http://schemas.openxmlformats.org/officeDocument/2006/relationships/hyperlink" Target="http://www.youtube.com/watch?v=wKXncqEYk9g" TargetMode="Externa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hyperlink" Target="http://www.youtube.com/watch?v=V0yT8mwg9nc"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ww.youtube.com/watch?v=MsGCczPrJFE" TargetMode="External"/><Relationship Id="rId5" Type="http://schemas.openxmlformats.org/officeDocument/2006/relationships/image" Target="../media/image46.pn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marsrovers.jpl.nasa.gov/gallery/images.html" TargetMode="External"/><Relationship Id="rId4" Type="http://schemas.openxmlformats.org/officeDocument/2006/relationships/hyperlink" Target="https://www.ri.cmu.edu/publication_view.html?pub_id=5719"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gigapan.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www.gigapan.com/galleries/11203/gigapans/15222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Nis4yGnUHfE" TargetMode="External"/><Relationship Id="rId2" Type="http://schemas.openxmlformats.org/officeDocument/2006/relationships/hyperlink" Target="http://www.youtube.com/watch?v=RNVLTTuSyZ4"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hyperlink" Target="http://en.wikipedia.org/wiki/Spirit_rover" TargetMode="External"/><Relationship Id="rId3" Type="http://schemas.openxmlformats.org/officeDocument/2006/relationships/hyperlink" Target="UNSW_CMU.mpg" TargetMode="External"/><Relationship Id="rId7"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upload.wikimedia.org/wikipedia/commons/d/d8/NASA_Mars_Rover.jpg" TargetMode="External"/><Relationship Id="rId5" Type="http://schemas.openxmlformats.org/officeDocument/2006/relationships/hyperlink" Target="http://www.robocup.org/" TargetMode="External"/><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groups.csail.mit.edu/vision/medical-vision/surgery/surgical_navigation.html" TargetMode="Externa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facerig.com/"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7U9FuRnyiqk" TargetMode="External"/><Relationship Id="rId2" Type="http://schemas.openxmlformats.org/officeDocument/2006/relationships/hyperlink" Target="http://www.youtube.com/watch?v=Vxq9yj2pVWk"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zU7VGfVNvjw" TargetMode="External"/><Relationship Id="rId2" Type="http://schemas.openxmlformats.org/officeDocument/2006/relationships/hyperlink" Target="https://www.youtube.com/watch?v=ZVHEHeuxI1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v=MPrvEyw-3mo"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6NcIJXTlugc#t=11" TargetMode="External"/><Relationship Id="rId2" Type="http://schemas.openxmlformats.org/officeDocument/2006/relationships/hyperlink" Target="http://www.faculty.idc.ac.il/arik/SCWeb/imret/" TargetMode="Externa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www.ritsumei.ac.jp/~akitaoka/saishin-e.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hyperlink" Target="http://www.youtube.com/watch?v=ZVrYyX3bHI8"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cs.ubc.ca/~low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cs.ubc.ca/spider/lowe/vision.html"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imagen.research.google/" TargetMode="External"/><Relationship Id="rId7" Type="http://schemas.openxmlformats.org/officeDocument/2006/relationships/image" Target="../media/image86.png"/><Relationship Id="rId2" Type="http://schemas.openxmlformats.org/officeDocument/2006/relationships/hyperlink" Target="https://www.youtube.com/watch?v=fuDbpn8aZr8" TargetMode="Externa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gi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zeliski.org/Book/"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faculty.ucmerced.edu/mhyang/course/cse185/index.htm" TargetMode="External"/><Relationship Id="rId5" Type="http://schemas.openxmlformats.org/officeDocument/2006/relationships/hyperlink" Target="http://programmingcomputervision.com/" TargetMode="External"/><Relationship Id="rId4" Type="http://schemas.openxmlformats.org/officeDocument/2006/relationships/hyperlink" Target="http://www.computervisionmodels.co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earth.google.com/" TargetMode="External"/><Relationship Id="rId4" Type="http://schemas.openxmlformats.org/officeDocument/2006/relationships/hyperlink" Target="http://www.microsoft.com/map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4EFA4655-2B81-A847-90EB-58B987F33C44}"/>
              </a:ext>
            </a:extLst>
          </p:cNvPr>
          <p:cNvSpPr>
            <a:spLocks noGrp="1" noChangeArrowheads="1"/>
          </p:cNvSpPr>
          <p:nvPr>
            <p:ph type="ctrTitle"/>
          </p:nvPr>
        </p:nvSpPr>
        <p:spPr/>
        <p:txBody>
          <a:bodyPr/>
          <a:lstStyle/>
          <a:p>
            <a:pPr eaLnBrk="1" hangingPunct="1"/>
            <a:r>
              <a:rPr lang="en-US" altLang="en-US" sz="4000"/>
              <a:t>CSE 185 </a:t>
            </a:r>
            <a:br>
              <a:rPr lang="en-US" altLang="en-US"/>
            </a:br>
            <a:r>
              <a:rPr lang="en-US" altLang="en-US" sz="4000"/>
              <a:t>Introduction to Computer Vision</a:t>
            </a:r>
          </a:p>
        </p:txBody>
      </p:sp>
      <p:sp>
        <p:nvSpPr>
          <p:cNvPr id="4098" name="Subtitle 2">
            <a:extLst>
              <a:ext uri="{FF2B5EF4-FFF2-40B4-BE49-F238E27FC236}">
                <a16:creationId xmlns:a16="http://schemas.microsoft.com/office/drawing/2014/main" id="{BCE3B479-16EF-2B4D-B5B6-6B40E30D1F5B}"/>
              </a:ext>
            </a:extLst>
          </p:cNvPr>
          <p:cNvSpPr>
            <a:spLocks noGrp="1" noChangeArrowheads="1"/>
          </p:cNvSpPr>
          <p:nvPr>
            <p:ph type="subTitle" idx="1"/>
          </p:nvPr>
        </p:nvSpPr>
        <p:spPr/>
        <p:txBody>
          <a:bodyPr/>
          <a:lstStyle/>
          <a:p>
            <a:pPr eaLnBrk="1" hangingPunct="1"/>
            <a:r>
              <a:rPr lang="en-US" altLang="en-US"/>
              <a:t>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07EC3D23-0CA2-BF48-81D1-9C8302AFDB9D}"/>
              </a:ext>
            </a:extLst>
          </p:cNvPr>
          <p:cNvSpPr>
            <a:spLocks noGrp="1" noChangeArrowheads="1"/>
          </p:cNvSpPr>
          <p:nvPr>
            <p:ph type="title"/>
          </p:nvPr>
        </p:nvSpPr>
        <p:spPr/>
        <p:txBody>
          <a:bodyPr/>
          <a:lstStyle/>
          <a:p>
            <a:pPr eaLnBrk="1" hangingPunct="1"/>
            <a:r>
              <a:rPr lang="en-US" altLang="en-US" dirty="0"/>
              <a:t>Photosynth</a:t>
            </a:r>
          </a:p>
        </p:txBody>
      </p:sp>
      <p:pic>
        <p:nvPicPr>
          <p:cNvPr id="21506" name="Picture 4">
            <a:extLst>
              <a:ext uri="{FF2B5EF4-FFF2-40B4-BE49-F238E27FC236}">
                <a16:creationId xmlns:a16="http://schemas.microsoft.com/office/drawing/2014/main" id="{8B70D5DA-3189-1B4D-B5C5-D6CB0793D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39838"/>
            <a:ext cx="7839075" cy="39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5">
            <a:extLst>
              <a:ext uri="{FF2B5EF4-FFF2-40B4-BE49-F238E27FC236}">
                <a16:creationId xmlns:a16="http://schemas.microsoft.com/office/drawing/2014/main" id="{18C4FF2D-76B5-8D4B-AECA-581132A6B6E2}"/>
              </a:ext>
            </a:extLst>
          </p:cNvPr>
          <p:cNvSpPr>
            <a:spLocks noChangeArrowheads="1"/>
          </p:cNvSpPr>
          <p:nvPr/>
        </p:nvSpPr>
        <p:spPr bwMode="auto">
          <a:xfrm>
            <a:off x="1391886" y="5257800"/>
            <a:ext cx="65793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2000" dirty="0">
                <a:latin typeface="Arial" panose="020B0604020202020204" pitchFamily="34" charset="0"/>
                <a:hlinkClick r:id="rId4">
                  <a:extLst>
                    <a:ext uri="{A12FA001-AC4F-418D-AE19-62706E023703}">
                      <ahyp:hlinkClr xmlns:ahyp="http://schemas.microsoft.com/office/drawing/2018/hyperlinkcolor" val="tx"/>
                    </a:ext>
                  </a:extLst>
                </a:hlinkClick>
              </a:rPr>
              <a:t>https://www.youtube.com/watch?v=DiM79dcFtLc&amp;t=46s</a:t>
            </a:r>
            <a:r>
              <a:rPr lang="en-US" altLang="en-US" sz="2000" dirty="0">
                <a:latin typeface="Arial" panose="020B0604020202020204" pitchFamily="34"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009DC5C1-BA54-524C-BF5D-CC83CCD42A75}"/>
              </a:ext>
            </a:extLst>
          </p:cNvPr>
          <p:cNvSpPr>
            <a:spLocks noGrp="1" noChangeArrowheads="1"/>
          </p:cNvSpPr>
          <p:nvPr>
            <p:ph type="title"/>
          </p:nvPr>
        </p:nvSpPr>
        <p:spPr/>
        <p:txBody>
          <a:bodyPr/>
          <a:lstStyle/>
          <a:p>
            <a:pPr eaLnBrk="1" hangingPunct="1"/>
            <a:r>
              <a:rPr lang="en-US" altLang="en-US"/>
              <a:t>Optical character recognition</a:t>
            </a:r>
          </a:p>
        </p:txBody>
      </p:sp>
      <p:pic>
        <p:nvPicPr>
          <p:cNvPr id="23554" name="Picture 3" descr="asamples">
            <a:extLst>
              <a:ext uri="{FF2B5EF4-FFF2-40B4-BE49-F238E27FC236}">
                <a16:creationId xmlns:a16="http://schemas.microsoft.com/office/drawing/2014/main" id="{964920AD-C02C-7A46-9C9A-E999B1E01E9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690813"/>
            <a:ext cx="36576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 Box 4">
            <a:extLst>
              <a:ext uri="{FF2B5EF4-FFF2-40B4-BE49-F238E27FC236}">
                <a16:creationId xmlns:a16="http://schemas.microsoft.com/office/drawing/2014/main" id="{9980723C-105A-3D48-A03A-34D62764AF40}"/>
              </a:ext>
            </a:extLst>
          </p:cNvPr>
          <p:cNvSpPr txBox="1">
            <a:spLocks noChangeArrowheads="1"/>
          </p:cNvSpPr>
          <p:nvPr/>
        </p:nvSpPr>
        <p:spPr bwMode="auto">
          <a:xfrm>
            <a:off x="309563" y="5362575"/>
            <a:ext cx="4132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600" dirty="0">
                <a:latin typeface="Arial" panose="020B0604020202020204" pitchFamily="34" charset="0"/>
              </a:rPr>
              <a:t>Digit recognition, AT&amp;T labs</a:t>
            </a:r>
          </a:p>
          <a:p>
            <a:pPr algn="ctr">
              <a:spcBef>
                <a:spcPct val="0"/>
              </a:spcBef>
              <a:buFontTx/>
              <a:buNone/>
            </a:pPr>
            <a:r>
              <a:rPr lang="en-US" altLang="en-US" sz="1600" dirty="0">
                <a:latin typeface="Arial" panose="020B0604020202020204" pitchFamily="34" charset="0"/>
                <a:hlinkClick r:id="rId4">
                  <a:extLst>
                    <a:ext uri="{A12FA001-AC4F-418D-AE19-62706E023703}">
                      <ahyp:hlinkClr xmlns:ahyp="http://schemas.microsoft.com/office/drawing/2018/hyperlinkcolor" val="tx"/>
                    </a:ext>
                  </a:extLst>
                </a:hlinkClick>
              </a:rPr>
              <a:t>http://yann.lecun.com/exdb/lenet/index.html</a:t>
            </a:r>
            <a:endParaRPr lang="en-US" altLang="en-US" sz="1600" dirty="0">
              <a:latin typeface="Arial" panose="020B0604020202020204" pitchFamily="34" charset="0"/>
            </a:endParaRPr>
          </a:p>
        </p:txBody>
      </p:sp>
      <p:sp>
        <p:nvSpPr>
          <p:cNvPr id="23556" name="Rectangle 5">
            <a:extLst>
              <a:ext uri="{FF2B5EF4-FFF2-40B4-BE49-F238E27FC236}">
                <a16:creationId xmlns:a16="http://schemas.microsoft.com/office/drawing/2014/main" id="{38CBDF5F-52B9-414B-BE87-5E2CEAC0BE8D}"/>
              </a:ext>
            </a:extLst>
          </p:cNvPr>
          <p:cNvSpPr>
            <a:spLocks noChangeArrowheads="1"/>
          </p:cNvSpPr>
          <p:nvPr/>
        </p:nvSpPr>
        <p:spPr bwMode="auto">
          <a:xfrm>
            <a:off x="457200" y="1295400"/>
            <a:ext cx="8001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buFontTx/>
              <a:buNone/>
            </a:pPr>
            <a:r>
              <a:rPr lang="en-US" altLang="en-US" sz="2800">
                <a:latin typeface="Arial" panose="020B0604020202020204" pitchFamily="34" charset="0"/>
              </a:rPr>
              <a:t>Technology to convert scanned docs to text</a:t>
            </a:r>
          </a:p>
          <a:p>
            <a:pPr lvl="1">
              <a:buFontTx/>
              <a:buChar char="•"/>
            </a:pPr>
            <a:r>
              <a:rPr lang="en-US" altLang="en-US" sz="2000">
                <a:latin typeface="Arial" panose="020B0604020202020204" pitchFamily="34" charset="0"/>
              </a:rPr>
              <a:t>If you have a scanner, it probably comes with OCR software</a:t>
            </a:r>
          </a:p>
          <a:p>
            <a:pPr>
              <a:buFontTx/>
              <a:buNone/>
            </a:pPr>
            <a:endParaRPr lang="en-US" altLang="en-US" sz="2800">
              <a:solidFill>
                <a:schemeClr val="tx1"/>
              </a:solidFill>
              <a:latin typeface="Arial" panose="020B0604020202020204" pitchFamily="34" charset="0"/>
            </a:endParaRPr>
          </a:p>
        </p:txBody>
      </p:sp>
      <p:pic>
        <p:nvPicPr>
          <p:cNvPr id="23557" name="Picture 6" descr="California_license_plate_ANPR">
            <a:extLst>
              <a:ext uri="{FF2B5EF4-FFF2-40B4-BE49-F238E27FC236}">
                <a16:creationId xmlns:a16="http://schemas.microsoft.com/office/drawing/2014/main" id="{4289039C-F486-8846-B9D2-F41C36000E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419350"/>
            <a:ext cx="358140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a:extLst>
              <a:ext uri="{FF2B5EF4-FFF2-40B4-BE49-F238E27FC236}">
                <a16:creationId xmlns:a16="http://schemas.microsoft.com/office/drawing/2014/main" id="{2B59004F-420F-9E46-9711-BC969E1640CA}"/>
              </a:ext>
            </a:extLst>
          </p:cNvPr>
          <p:cNvSpPr txBox="1">
            <a:spLocks noChangeArrowheads="1"/>
          </p:cNvSpPr>
          <p:nvPr/>
        </p:nvSpPr>
        <p:spPr bwMode="auto">
          <a:xfrm>
            <a:off x="4511675" y="5362575"/>
            <a:ext cx="4513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600" dirty="0">
                <a:latin typeface="Arial" panose="020B0604020202020204" pitchFamily="34" charset="0"/>
              </a:rPr>
              <a:t>License plate readers</a:t>
            </a:r>
          </a:p>
          <a:p>
            <a:pPr algn="ctr">
              <a:spcBef>
                <a:spcPct val="0"/>
              </a:spcBef>
              <a:buFontTx/>
              <a:buNone/>
            </a:pPr>
            <a:r>
              <a:rPr lang="en-US" altLang="en-US" sz="1200" dirty="0">
                <a:latin typeface="Arial" panose="020B0604020202020204" pitchFamily="34" charset="0"/>
                <a:hlinkClick r:id="rId6">
                  <a:extLst>
                    <a:ext uri="{A12FA001-AC4F-418D-AE19-62706E023703}">
                      <ahyp:hlinkClr xmlns:ahyp="http://schemas.microsoft.com/office/drawing/2018/hyperlinkcolor" val="tx"/>
                    </a:ext>
                  </a:extLst>
                </a:hlinkClick>
              </a:rPr>
              <a:t>http://en.wikipedia.org/wiki/Automatic_number_plate_recognition</a:t>
            </a:r>
            <a:endParaRPr lang="en-US" altLang="en-US" sz="1200" dirty="0">
              <a:latin typeface="Arial" panose="020B0604020202020204" pitchFamily="34" charset="0"/>
            </a:endParaRPr>
          </a:p>
          <a:p>
            <a:pPr algn="ctr">
              <a:spcBef>
                <a:spcPct val="0"/>
              </a:spcBef>
              <a:buFontTx/>
              <a:buNone/>
            </a:pPr>
            <a:endParaRPr lang="en-US" altLang="en-US" sz="1200" dirty="0">
              <a:solidFill>
                <a:schemeClr val="tx1"/>
              </a:solidFill>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A6A773DE-C425-504B-BF10-9C8EF1FD866C}"/>
              </a:ext>
            </a:extLst>
          </p:cNvPr>
          <p:cNvSpPr>
            <a:spLocks noGrp="1" noChangeArrowheads="1"/>
          </p:cNvSpPr>
          <p:nvPr>
            <p:ph type="title"/>
          </p:nvPr>
        </p:nvSpPr>
        <p:spPr/>
        <p:txBody>
          <a:bodyPr/>
          <a:lstStyle/>
          <a:p>
            <a:pPr eaLnBrk="1" hangingPunct="1"/>
            <a:r>
              <a:rPr lang="en-US" altLang="en-US"/>
              <a:t>Face detection</a:t>
            </a:r>
          </a:p>
        </p:txBody>
      </p:sp>
      <p:sp>
        <p:nvSpPr>
          <p:cNvPr id="25602" name="Rectangle 3">
            <a:extLst>
              <a:ext uri="{FF2B5EF4-FFF2-40B4-BE49-F238E27FC236}">
                <a16:creationId xmlns:a16="http://schemas.microsoft.com/office/drawing/2014/main" id="{3B699D3C-AB5B-6A4F-B486-917C01A66B08}"/>
              </a:ext>
            </a:extLst>
          </p:cNvPr>
          <p:cNvSpPr>
            <a:spLocks noGrp="1" noChangeArrowheads="1"/>
          </p:cNvSpPr>
          <p:nvPr>
            <p:ph idx="1"/>
          </p:nvPr>
        </p:nvSpPr>
        <p:spPr>
          <a:xfrm>
            <a:off x="685800" y="4876800"/>
            <a:ext cx="7772400" cy="1295400"/>
          </a:xfrm>
        </p:spPr>
        <p:txBody>
          <a:bodyPr/>
          <a:lstStyle/>
          <a:p>
            <a:pPr eaLnBrk="1" hangingPunct="1"/>
            <a:r>
              <a:rPr lang="en-US" altLang="en-US" sz="2800" dirty="0"/>
              <a:t>Digital cameras and mobile phones detect faces</a:t>
            </a:r>
          </a:p>
        </p:txBody>
      </p:sp>
      <p:pic>
        <p:nvPicPr>
          <p:cNvPr id="25603" name="Picture 5" descr="tested_485">
            <a:extLst>
              <a:ext uri="{FF2B5EF4-FFF2-40B4-BE49-F238E27FC236}">
                <a16:creationId xmlns:a16="http://schemas.microsoft.com/office/drawing/2014/main" id="{B9C947D2-7533-5548-B40D-5AB81E9EE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188" y="1371600"/>
            <a:ext cx="46196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1B92BFB5-B22B-6C49-94C0-F3EC44218313}"/>
              </a:ext>
            </a:extLst>
          </p:cNvPr>
          <p:cNvSpPr>
            <a:spLocks noGrp="1" noChangeArrowheads="1"/>
          </p:cNvSpPr>
          <p:nvPr>
            <p:ph type="title"/>
          </p:nvPr>
        </p:nvSpPr>
        <p:spPr/>
        <p:txBody>
          <a:bodyPr/>
          <a:lstStyle/>
          <a:p>
            <a:pPr eaLnBrk="1" hangingPunct="1"/>
            <a:r>
              <a:rPr lang="en-US" altLang="en-US"/>
              <a:t>Object recognition </a:t>
            </a:r>
            <a:r>
              <a:rPr lang="en-US" altLang="en-US" sz="3200"/>
              <a:t>(in supermarkets)</a:t>
            </a:r>
            <a:endParaRPr lang="en-US" altLang="en-US"/>
          </a:p>
        </p:txBody>
      </p:sp>
      <p:pic>
        <p:nvPicPr>
          <p:cNvPr id="27650" name="Picture 5" descr="Detection of Bottom of the Cart Loss in Retail Checkout">
            <a:extLst>
              <a:ext uri="{FF2B5EF4-FFF2-40B4-BE49-F238E27FC236}">
                <a16:creationId xmlns:a16="http://schemas.microsoft.com/office/drawing/2014/main" id="{70B60F01-15D0-A44E-B677-C54BCA6B4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752600"/>
            <a:ext cx="25146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6">
            <a:extLst>
              <a:ext uri="{FF2B5EF4-FFF2-40B4-BE49-F238E27FC236}">
                <a16:creationId xmlns:a16="http://schemas.microsoft.com/office/drawing/2014/main" id="{81E6E9EE-C744-854F-826B-E4774DA7FC15}"/>
              </a:ext>
            </a:extLst>
          </p:cNvPr>
          <p:cNvSpPr>
            <a:spLocks noChangeArrowheads="1"/>
          </p:cNvSpPr>
          <p:nvPr/>
        </p:nvSpPr>
        <p:spPr bwMode="auto">
          <a:xfrm>
            <a:off x="1492250" y="4989513"/>
            <a:ext cx="67373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a:latin typeface="Times New Roman" panose="02020603050405020304" pitchFamily="18" charset="0"/>
              </a:rPr>
              <a:t>“A smart camera is flush-mounted in the checkout lane, continuously watching for items. When an item is detected and recognized, the cashier verifies the quantity of items that were found under the basket, and continues to close the transaction. The item can remain under the basket, and with LaneHawk,you are assured to get paid for 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0D6188B9-DA9A-BC4C-B33F-D25AB6B463CF}"/>
              </a:ext>
            </a:extLst>
          </p:cNvPr>
          <p:cNvSpPr>
            <a:spLocks noGrp="1" noChangeArrowheads="1"/>
          </p:cNvSpPr>
          <p:nvPr>
            <p:ph type="title"/>
          </p:nvPr>
        </p:nvSpPr>
        <p:spPr/>
        <p:txBody>
          <a:bodyPr/>
          <a:lstStyle/>
          <a:p>
            <a:pPr eaLnBrk="1" hangingPunct="1"/>
            <a:r>
              <a:rPr lang="en-US" altLang="en-US"/>
              <a:t>Face recognition</a:t>
            </a:r>
          </a:p>
        </p:txBody>
      </p:sp>
      <p:pic>
        <p:nvPicPr>
          <p:cNvPr id="29698" name="Picture 16" descr="10">
            <a:extLst>
              <a:ext uri="{FF2B5EF4-FFF2-40B4-BE49-F238E27FC236}">
                <a16:creationId xmlns:a16="http://schemas.microsoft.com/office/drawing/2014/main" id="{3BA44B6D-C884-8E49-AA54-CF495FFB7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489075"/>
            <a:ext cx="3227388"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17">
            <a:extLst>
              <a:ext uri="{FF2B5EF4-FFF2-40B4-BE49-F238E27FC236}">
                <a16:creationId xmlns:a16="http://schemas.microsoft.com/office/drawing/2014/main" id="{72353485-C546-F44B-93D3-0A32EAB29BEE}"/>
              </a:ext>
            </a:extLst>
          </p:cNvPr>
          <p:cNvSpPr>
            <a:spLocks noChangeArrowheads="1"/>
          </p:cNvSpPr>
          <p:nvPr/>
        </p:nvSpPr>
        <p:spPr bwMode="auto">
          <a:xfrm>
            <a:off x="1066800" y="6248400"/>
            <a:ext cx="673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2400">
                <a:latin typeface="Arial" panose="020B0604020202020204" pitchFamily="34" charset="0"/>
              </a:rPr>
              <a:t>Who is she?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F284915B-BC78-C448-8652-F00C0C345864}"/>
              </a:ext>
            </a:extLst>
          </p:cNvPr>
          <p:cNvSpPr>
            <a:spLocks noGrp="1" noChangeArrowheads="1"/>
          </p:cNvSpPr>
          <p:nvPr>
            <p:ph type="title"/>
          </p:nvPr>
        </p:nvSpPr>
        <p:spPr/>
        <p:txBody>
          <a:bodyPr/>
          <a:lstStyle/>
          <a:p>
            <a:pPr eaLnBrk="1" hangingPunct="1"/>
            <a:r>
              <a:rPr lang="en-US" altLang="en-US"/>
              <a:t>Vision-based biometrics</a:t>
            </a:r>
          </a:p>
        </p:txBody>
      </p:sp>
      <p:pic>
        <p:nvPicPr>
          <p:cNvPr id="31746" name="Picture 3" descr="youngProcessedR">
            <a:extLst>
              <a:ext uri="{FF2B5EF4-FFF2-40B4-BE49-F238E27FC236}">
                <a16:creationId xmlns:a16="http://schemas.microsoft.com/office/drawing/2014/main" id="{4A07764C-F796-844A-9F34-5D53B37C6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267200"/>
            <a:ext cx="26416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4" descr="matched2002_R">
            <a:extLst>
              <a:ext uri="{FF2B5EF4-FFF2-40B4-BE49-F238E27FC236}">
                <a16:creationId xmlns:a16="http://schemas.microsoft.com/office/drawing/2014/main" id="{DBDC51B4-84F2-284B-B9FE-7D7CD17B6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229100"/>
            <a:ext cx="26670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5" descr="afghanportraits">
            <a:extLst>
              <a:ext uri="{FF2B5EF4-FFF2-40B4-BE49-F238E27FC236}">
                <a16:creationId xmlns:a16="http://schemas.microsoft.com/office/drawing/2014/main" id="{A7D1FC4F-FE28-E848-99F7-43D5A1833C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219200"/>
            <a:ext cx="35052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6">
            <a:extLst>
              <a:ext uri="{FF2B5EF4-FFF2-40B4-BE49-F238E27FC236}">
                <a16:creationId xmlns:a16="http://schemas.microsoft.com/office/drawing/2014/main" id="{AE372949-DDB4-9A41-9CF2-1C957B65539B}"/>
              </a:ext>
            </a:extLst>
          </p:cNvPr>
          <p:cNvSpPr>
            <a:spLocks noChangeArrowheads="1"/>
          </p:cNvSpPr>
          <p:nvPr/>
        </p:nvSpPr>
        <p:spPr bwMode="auto">
          <a:xfrm>
            <a:off x="1492250" y="3886200"/>
            <a:ext cx="673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600">
                <a:latin typeface="Arial" panose="020B0604020202020204" pitchFamily="34" charset="0"/>
              </a:rPr>
              <a:t>“</a:t>
            </a:r>
            <a:r>
              <a:rPr lang="en-US" altLang="ja-JP" sz="1600" i="1">
                <a:latin typeface="Arial" panose="020B0604020202020204" pitchFamily="34" charset="0"/>
              </a:rPr>
              <a:t>How the Afghan Girl was Identified by Her Iris Patterns</a:t>
            </a:r>
            <a:r>
              <a:rPr lang="en-US" altLang="en-US" sz="1600">
                <a:latin typeface="Arial" panose="020B0604020202020204" pitchFamily="34" charset="0"/>
              </a:rPr>
              <a:t>”</a:t>
            </a:r>
            <a:r>
              <a:rPr lang="en-US" altLang="ja-JP" sz="1600">
                <a:latin typeface="Arial" panose="020B0604020202020204" pitchFamily="34" charset="0"/>
              </a:rPr>
              <a:t>  Read the </a:t>
            </a:r>
            <a:r>
              <a:rPr lang="en-US" altLang="ja-JP" sz="1600">
                <a:latin typeface="Arial" panose="020B0604020202020204" pitchFamily="34" charset="0"/>
                <a:hlinkClick r:id="rId6"/>
              </a:rPr>
              <a:t>story </a:t>
            </a:r>
            <a:endParaRPr lang="en-US" altLang="en-US" sz="1600">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CB1A5448-08E4-544F-B534-38634CCA8492}"/>
              </a:ext>
            </a:extLst>
          </p:cNvPr>
          <p:cNvSpPr>
            <a:spLocks noGrp="1" noChangeArrowheads="1"/>
          </p:cNvSpPr>
          <p:nvPr>
            <p:ph type="title"/>
          </p:nvPr>
        </p:nvSpPr>
        <p:spPr/>
        <p:txBody>
          <a:bodyPr/>
          <a:lstStyle/>
          <a:p>
            <a:pPr eaLnBrk="1" hangingPunct="1"/>
            <a:r>
              <a:rPr lang="en-US" altLang="en-US"/>
              <a:t>Login without a password…</a:t>
            </a:r>
          </a:p>
        </p:txBody>
      </p:sp>
      <p:pic>
        <p:nvPicPr>
          <p:cNvPr id="33794" name="Picture 4" descr="XM Micro Biometric Fingerprint Mouse">
            <a:extLst>
              <a:ext uri="{FF2B5EF4-FFF2-40B4-BE49-F238E27FC236}">
                <a16:creationId xmlns:a16="http://schemas.microsoft.com/office/drawing/2014/main" id="{EFB437F2-6FFA-1A4A-AC4E-C0762D72A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333500"/>
            <a:ext cx="2136775"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6">
            <a:extLst>
              <a:ext uri="{FF2B5EF4-FFF2-40B4-BE49-F238E27FC236}">
                <a16:creationId xmlns:a16="http://schemas.microsoft.com/office/drawing/2014/main" id="{319AB857-3BA7-6045-A733-5649A953AFAA}"/>
              </a:ext>
            </a:extLst>
          </p:cNvPr>
          <p:cNvSpPr>
            <a:spLocks noChangeArrowheads="1"/>
          </p:cNvSpPr>
          <p:nvPr/>
        </p:nvSpPr>
        <p:spPr bwMode="auto">
          <a:xfrm>
            <a:off x="1524000" y="5407025"/>
            <a:ext cx="2819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600">
                <a:latin typeface="Arial" panose="020B0604020202020204" pitchFamily="34" charset="0"/>
              </a:rPr>
              <a:t>Fingerprint scanners on many new laptops, </a:t>
            </a:r>
            <a:br>
              <a:rPr lang="en-US" altLang="en-US" sz="1600">
                <a:latin typeface="Arial" panose="020B0604020202020204" pitchFamily="34" charset="0"/>
              </a:rPr>
            </a:br>
            <a:r>
              <a:rPr lang="en-US" altLang="en-US" sz="1600">
                <a:latin typeface="Arial" panose="020B0604020202020204" pitchFamily="34" charset="0"/>
              </a:rPr>
              <a:t>other devices (e.g., iphone)</a:t>
            </a:r>
          </a:p>
        </p:txBody>
      </p:sp>
      <p:pic>
        <p:nvPicPr>
          <p:cNvPr id="33796" name="Picture 9" descr="FINGERPRINT">
            <a:extLst>
              <a:ext uri="{FF2B5EF4-FFF2-40B4-BE49-F238E27FC236}">
                <a16:creationId xmlns:a16="http://schemas.microsoft.com/office/drawing/2014/main" id="{1BB620AF-9FAF-CA45-B725-D70BB71BD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3048000"/>
            <a:ext cx="10572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11" descr="login_dialog">
            <a:extLst>
              <a:ext uri="{FF2B5EF4-FFF2-40B4-BE49-F238E27FC236}">
                <a16:creationId xmlns:a16="http://schemas.microsoft.com/office/drawing/2014/main" id="{872E5571-D100-C944-8083-627C31F14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679700"/>
            <a:ext cx="22098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12">
            <a:extLst>
              <a:ext uri="{FF2B5EF4-FFF2-40B4-BE49-F238E27FC236}">
                <a16:creationId xmlns:a16="http://schemas.microsoft.com/office/drawing/2014/main" id="{A7B4C5FD-F74D-7048-871C-547146E246CD}"/>
              </a:ext>
            </a:extLst>
          </p:cNvPr>
          <p:cNvSpPr>
            <a:spLocks noChangeArrowheads="1"/>
          </p:cNvSpPr>
          <p:nvPr/>
        </p:nvSpPr>
        <p:spPr bwMode="auto">
          <a:xfrm>
            <a:off x="4953000" y="5287963"/>
            <a:ext cx="3581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600">
                <a:latin typeface="Arial" panose="020B0604020202020204" pitchFamily="34" charset="0"/>
              </a:rPr>
              <a:t>Face recognition systems now beginning to appear more widely</a:t>
            </a:r>
            <a:br>
              <a:rPr lang="en-US" altLang="en-US" sz="1600">
                <a:latin typeface="Arial" panose="020B0604020202020204" pitchFamily="34" charset="0"/>
              </a:rPr>
            </a:br>
            <a:r>
              <a:rPr lang="en-US" altLang="en-US" sz="1400">
                <a:latin typeface="Arial" panose="020B0604020202020204" pitchFamily="34" charset="0"/>
                <a:hlinkClick r:id="rId6"/>
              </a:rPr>
              <a:t>http://www.sensiblevision.com/</a:t>
            </a:r>
            <a:endParaRPr lang="en-US" altLang="en-US" sz="1400">
              <a:latin typeface="Arial" panose="020B0604020202020204" pitchFamily="34" charset="0"/>
            </a:endParaRPr>
          </a:p>
          <a:p>
            <a:pPr algn="ctr">
              <a:spcBef>
                <a:spcPct val="0"/>
              </a:spcBef>
              <a:buFontTx/>
              <a:buNone/>
            </a:pPr>
            <a:endParaRPr lang="en-US" altLang="en-US" sz="1400">
              <a:solidFill>
                <a:schemeClr val="tx1"/>
              </a:solidFill>
              <a:latin typeface="Arial" panose="020B0604020202020204" pitchFamily="34" charset="0"/>
            </a:endParaRPr>
          </a:p>
        </p:txBody>
      </p:sp>
      <p:pic>
        <p:nvPicPr>
          <p:cNvPr id="33799" name="Picture 14" descr="woman_laptop">
            <a:extLst>
              <a:ext uri="{FF2B5EF4-FFF2-40B4-BE49-F238E27FC236}">
                <a16:creationId xmlns:a16="http://schemas.microsoft.com/office/drawing/2014/main" id="{683B0291-E9C7-654B-8C46-EA06CA3B80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3900" y="2933700"/>
            <a:ext cx="1714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9BC33C72-B8A2-6049-8693-D91E9034CBF6}"/>
              </a:ext>
            </a:extLst>
          </p:cNvPr>
          <p:cNvSpPr>
            <a:spLocks noGrp="1" noChangeArrowheads="1"/>
          </p:cNvSpPr>
          <p:nvPr>
            <p:ph type="title"/>
          </p:nvPr>
        </p:nvSpPr>
        <p:spPr/>
        <p:txBody>
          <a:bodyPr/>
          <a:lstStyle/>
          <a:p>
            <a:pPr eaLnBrk="1" hangingPunct="1"/>
            <a:r>
              <a:rPr lang="en-US" altLang="en-US"/>
              <a:t>Mobile vision</a:t>
            </a:r>
          </a:p>
        </p:txBody>
      </p:sp>
      <p:sp>
        <p:nvSpPr>
          <p:cNvPr id="35842" name="Rectangle 3">
            <a:extLst>
              <a:ext uri="{FF2B5EF4-FFF2-40B4-BE49-F238E27FC236}">
                <a16:creationId xmlns:a16="http://schemas.microsoft.com/office/drawing/2014/main" id="{2A6CF450-276C-2742-894E-73AEAB1994F7}"/>
              </a:ext>
            </a:extLst>
          </p:cNvPr>
          <p:cNvSpPr>
            <a:spLocks noGrp="1" noChangeArrowheads="1"/>
          </p:cNvSpPr>
          <p:nvPr>
            <p:ph idx="1"/>
          </p:nvPr>
        </p:nvSpPr>
        <p:spPr>
          <a:xfrm>
            <a:off x="685800" y="4495800"/>
            <a:ext cx="8839200" cy="1676400"/>
          </a:xfrm>
        </p:spPr>
        <p:txBody>
          <a:bodyPr/>
          <a:lstStyle/>
          <a:p>
            <a:pPr eaLnBrk="1" hangingPunct="1"/>
            <a:r>
              <a:rPr lang="en-US" altLang="en-US" dirty="0"/>
              <a:t>This is becoming real:</a:t>
            </a:r>
          </a:p>
          <a:p>
            <a:pPr lvl="1" eaLnBrk="1" hangingPunct="1"/>
            <a:r>
              <a:rPr lang="en-US" altLang="en-US" dirty="0"/>
              <a:t>                      Microsoft Research</a:t>
            </a:r>
          </a:p>
          <a:p>
            <a:pPr lvl="1" eaLnBrk="1" hangingPunct="1"/>
            <a:r>
              <a:rPr lang="en-US" altLang="en-US" dirty="0">
                <a:hlinkClick r:id="rId3">
                  <a:extLst>
                    <a:ext uri="{A12FA001-AC4F-418D-AE19-62706E023703}">
                      <ahyp:hlinkClr xmlns:ahyp="http://schemas.microsoft.com/office/drawing/2018/hyperlinkcolor" val="tx"/>
                    </a:ext>
                  </a:extLst>
                </a:hlinkClick>
              </a:rPr>
              <a:t>NTT Docomo</a:t>
            </a:r>
            <a:r>
              <a:rPr lang="en-US" altLang="en-US" dirty="0"/>
              <a:t> (2005), </a:t>
            </a:r>
            <a:r>
              <a:rPr lang="en-US" altLang="en-US" dirty="0">
                <a:hlinkClick r:id="rId4">
                  <a:extLst>
                    <a:ext uri="{A12FA001-AC4F-418D-AE19-62706E023703}">
                      <ahyp:hlinkClr xmlns:ahyp="http://schemas.microsoft.com/office/drawing/2018/hyperlinkcolor" val="tx"/>
                    </a:ext>
                  </a:extLst>
                </a:hlinkClick>
              </a:rPr>
              <a:t>Google Lens 1</a:t>
            </a:r>
            <a:r>
              <a:rPr lang="en-US" altLang="en-US" dirty="0"/>
              <a:t> , </a:t>
            </a:r>
            <a:r>
              <a:rPr lang="en-US" altLang="en-US" dirty="0">
                <a:hlinkClick r:id="rId5">
                  <a:extLst>
                    <a:ext uri="{A12FA001-AC4F-418D-AE19-62706E023703}">
                      <ahyp:hlinkClr xmlns:ahyp="http://schemas.microsoft.com/office/drawing/2018/hyperlinkcolor" val="tx"/>
                    </a:ext>
                  </a:extLst>
                </a:hlinkClick>
              </a:rPr>
              <a:t>Google Lens2 </a:t>
            </a:r>
            <a:endParaRPr lang="en-US" altLang="en-US" dirty="0"/>
          </a:p>
        </p:txBody>
      </p:sp>
      <p:pic>
        <p:nvPicPr>
          <p:cNvPr id="35843" name="Picture 5" descr="Smart Photos">
            <a:extLst>
              <a:ext uri="{FF2B5EF4-FFF2-40B4-BE49-F238E27FC236}">
                <a16:creationId xmlns:a16="http://schemas.microsoft.com/office/drawing/2014/main" id="{5E8BBF03-3F7D-4549-AC3F-894AE0931D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600200"/>
            <a:ext cx="6543675"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7" descr="Lincolntitle0sm">
            <a:hlinkClick r:id="rId7"/>
            <a:extLst>
              <a:ext uri="{FF2B5EF4-FFF2-40B4-BE49-F238E27FC236}">
                <a16:creationId xmlns:a16="http://schemas.microsoft.com/office/drawing/2014/main" id="{4AB7CA15-7654-4E42-A1C8-488A981EF7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5105400"/>
            <a:ext cx="142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descr="____">
            <a:extLst>
              <a:ext uri="{FF2B5EF4-FFF2-40B4-BE49-F238E27FC236}">
                <a16:creationId xmlns:a16="http://schemas.microsoft.com/office/drawing/2014/main" id="{41A40A56-73D5-6F4C-8184-DDBF17EE9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371600"/>
            <a:ext cx="2343150"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3" descr="cap_138439">
            <a:extLst>
              <a:ext uri="{FF2B5EF4-FFF2-40B4-BE49-F238E27FC236}">
                <a16:creationId xmlns:a16="http://schemas.microsoft.com/office/drawing/2014/main" id="{48B4F1B4-1AA3-0D4E-88CC-1688F5A7F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447800"/>
            <a:ext cx="57150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ext Box 4">
            <a:extLst>
              <a:ext uri="{FF2B5EF4-FFF2-40B4-BE49-F238E27FC236}">
                <a16:creationId xmlns:a16="http://schemas.microsoft.com/office/drawing/2014/main" id="{BA8A0BB9-FBDB-8E49-9E4A-B029B858D189}"/>
              </a:ext>
            </a:extLst>
          </p:cNvPr>
          <p:cNvSpPr txBox="1">
            <a:spLocks noChangeArrowheads="1"/>
          </p:cNvSpPr>
          <p:nvPr/>
        </p:nvSpPr>
        <p:spPr bwMode="auto">
          <a:xfrm>
            <a:off x="1965325" y="5988050"/>
            <a:ext cx="5197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eaLnBrk="1" hangingPunct="1">
              <a:spcBef>
                <a:spcPct val="0"/>
              </a:spcBef>
              <a:buFontTx/>
              <a:buNone/>
            </a:pPr>
            <a:r>
              <a:rPr lang="en-US" altLang="en-US" sz="1600" i="1">
                <a:latin typeface="Arial" panose="020B0604020202020204" pitchFamily="34" charset="0"/>
              </a:rPr>
              <a:t>The Matrix</a:t>
            </a:r>
            <a:r>
              <a:rPr lang="en-US" altLang="en-US" sz="1600">
                <a:latin typeface="Arial" panose="020B0604020202020204" pitchFamily="34" charset="0"/>
              </a:rPr>
              <a:t> movies, ESC Entertainment, XYZRGB, NRC</a:t>
            </a:r>
          </a:p>
        </p:txBody>
      </p:sp>
      <p:sp>
        <p:nvSpPr>
          <p:cNvPr id="37892" name="Rectangle 5">
            <a:extLst>
              <a:ext uri="{FF2B5EF4-FFF2-40B4-BE49-F238E27FC236}">
                <a16:creationId xmlns:a16="http://schemas.microsoft.com/office/drawing/2014/main" id="{590C4663-3A29-D04A-A9F4-1B61F2F43CBB}"/>
              </a:ext>
            </a:extLst>
          </p:cNvPr>
          <p:cNvSpPr>
            <a:spLocks noGrp="1" noChangeArrowheads="1"/>
          </p:cNvSpPr>
          <p:nvPr>
            <p:ph type="title"/>
          </p:nvPr>
        </p:nvSpPr>
        <p:spPr>
          <a:noFill/>
        </p:spPr>
        <p:txBody>
          <a:bodyPr/>
          <a:lstStyle/>
          <a:p>
            <a:pPr eaLnBrk="1" hangingPunct="1"/>
            <a:r>
              <a:rPr lang="en-US" altLang="en-US"/>
              <a:t>Special effects: shape capturing</a:t>
            </a:r>
          </a:p>
        </p:txBody>
      </p:sp>
      <p:sp>
        <p:nvSpPr>
          <p:cNvPr id="37893" name="Rectangle 5">
            <a:extLst>
              <a:ext uri="{FF2B5EF4-FFF2-40B4-BE49-F238E27FC236}">
                <a16:creationId xmlns:a16="http://schemas.microsoft.com/office/drawing/2014/main" id="{66B6A819-AEAB-8B49-A658-49C02F9EC814}"/>
              </a:ext>
            </a:extLst>
          </p:cNvPr>
          <p:cNvSpPr>
            <a:spLocks noChangeArrowheads="1"/>
          </p:cNvSpPr>
          <p:nvPr/>
        </p:nvSpPr>
        <p:spPr bwMode="auto">
          <a:xfrm>
            <a:off x="1066800" y="4876800"/>
            <a:ext cx="7010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dirty="0">
                <a:latin typeface="Times New Roman" panose="02020603050405020304" pitchFamily="18" charset="0"/>
              </a:rPr>
              <a:t>Bullet time:</a:t>
            </a:r>
            <a:endParaRPr lang="en-US" altLang="en-US" sz="2400" dirty="0">
              <a:latin typeface="Times New Roman" panose="02020603050405020304" pitchFamily="18" charset="0"/>
              <a:hlinkClick r:id="rId5"/>
            </a:endParaRPr>
          </a:p>
          <a:p>
            <a:pPr>
              <a:spcBef>
                <a:spcPct val="0"/>
              </a:spcBef>
              <a:buFontTx/>
              <a:buNone/>
            </a:pPr>
            <a:r>
              <a:rPr lang="en-US" altLang="en-US" sz="2400" dirty="0">
                <a:latin typeface="Times New Roman" panose="02020603050405020304" pitchFamily="18" charset="0"/>
                <a:hlinkClick r:id="rId6">
                  <a:extLst>
                    <a:ext uri="{A12FA001-AC4F-418D-AE19-62706E023703}">
                      <ahyp:hlinkClr xmlns:ahyp="http://schemas.microsoft.com/office/drawing/2018/hyperlinkcolor" val="tx"/>
                    </a:ext>
                  </a:extLst>
                </a:hlinkClick>
              </a:rPr>
              <a:t>http://www.youtube.com/watch?v=uPNBdDNZbYk</a:t>
            </a:r>
            <a:endParaRPr lang="en-US" altLang="en-US" sz="2400" dirty="0">
              <a:latin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4">
            <a:extLst>
              <a:ext uri="{FF2B5EF4-FFF2-40B4-BE49-F238E27FC236}">
                <a16:creationId xmlns:a16="http://schemas.microsoft.com/office/drawing/2014/main" id="{93BAB17A-0491-7545-87FF-A654C8E93DAD}"/>
              </a:ext>
            </a:extLst>
          </p:cNvPr>
          <p:cNvSpPr txBox="1">
            <a:spLocks noChangeArrowheads="1"/>
          </p:cNvSpPr>
          <p:nvPr/>
        </p:nvSpPr>
        <p:spPr bwMode="auto">
          <a:xfrm>
            <a:off x="2129836" y="6096000"/>
            <a:ext cx="48494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eaLnBrk="1" hangingPunct="1">
              <a:spcBef>
                <a:spcPct val="0"/>
              </a:spcBef>
              <a:buFontTx/>
              <a:buNone/>
            </a:pPr>
            <a:r>
              <a:rPr lang="en-US" altLang="en-US" sz="1600" i="1" dirty="0">
                <a:latin typeface="Arial" panose="020B0604020202020204" pitchFamily="34" charset="0"/>
              </a:rPr>
              <a:t>Pirates of the Caribbean</a:t>
            </a:r>
            <a:r>
              <a:rPr lang="en-US" altLang="en-US" sz="1600" dirty="0">
                <a:latin typeface="Arial" panose="020B0604020202020204" pitchFamily="34" charset="0"/>
              </a:rPr>
              <a:t>, Industrial Light and Magic</a:t>
            </a:r>
          </a:p>
          <a:p>
            <a:pPr algn="ctr" eaLnBrk="1" hangingPunct="1">
              <a:spcBef>
                <a:spcPct val="0"/>
              </a:spcBef>
              <a:buFontTx/>
              <a:buNone/>
            </a:pPr>
            <a:r>
              <a:rPr lang="en-US" altLang="en-US" sz="1600" dirty="0">
                <a:latin typeface="Arial" panose="020B0604020202020204" pitchFamily="34" charset="0"/>
                <a:hlinkClick r:id="rId3">
                  <a:extLst>
                    <a:ext uri="{A12FA001-AC4F-418D-AE19-62706E023703}">
                      <ahyp:hlinkClr xmlns:ahyp="http://schemas.microsoft.com/office/drawing/2018/hyperlinkcolor" val="tx"/>
                    </a:ext>
                  </a:extLst>
                </a:hlinkClick>
              </a:rPr>
              <a:t>Interactive demo</a:t>
            </a:r>
            <a:endParaRPr lang="en-US" altLang="en-US" sz="1600" dirty="0">
              <a:latin typeface="Arial" panose="020B0604020202020204" pitchFamily="34" charset="0"/>
            </a:endParaRPr>
          </a:p>
        </p:txBody>
      </p:sp>
      <p:sp>
        <p:nvSpPr>
          <p:cNvPr id="39938" name="Rectangle 5">
            <a:extLst>
              <a:ext uri="{FF2B5EF4-FFF2-40B4-BE49-F238E27FC236}">
                <a16:creationId xmlns:a16="http://schemas.microsoft.com/office/drawing/2014/main" id="{9AB6A3C5-DFEA-3646-BC45-C77627B13B5E}"/>
              </a:ext>
            </a:extLst>
          </p:cNvPr>
          <p:cNvSpPr>
            <a:spLocks noGrp="1" noChangeArrowheads="1"/>
          </p:cNvSpPr>
          <p:nvPr>
            <p:ph type="title"/>
          </p:nvPr>
        </p:nvSpPr>
        <p:spPr>
          <a:noFill/>
        </p:spPr>
        <p:txBody>
          <a:bodyPr/>
          <a:lstStyle/>
          <a:p>
            <a:pPr eaLnBrk="1" hangingPunct="1"/>
            <a:r>
              <a:rPr lang="en-US" altLang="en-US"/>
              <a:t>Special effects:  motion capture</a:t>
            </a:r>
          </a:p>
        </p:txBody>
      </p:sp>
      <p:pic>
        <p:nvPicPr>
          <p:cNvPr id="39939" name="Picture 6">
            <a:extLst>
              <a:ext uri="{FF2B5EF4-FFF2-40B4-BE49-F238E27FC236}">
                <a16:creationId xmlns:a16="http://schemas.microsoft.com/office/drawing/2014/main" id="{21A23223-910C-CC42-B39F-B06547F73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575" y="1143000"/>
            <a:ext cx="527685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7">
            <a:extLst>
              <a:ext uri="{FF2B5EF4-FFF2-40B4-BE49-F238E27FC236}">
                <a16:creationId xmlns:a16="http://schemas.microsoft.com/office/drawing/2014/main" id="{5AC966CF-2239-0A40-B242-01EFB23E1D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8338" y="3581400"/>
            <a:ext cx="5267325"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E9B516B9-DC05-B548-B205-267286006E1A}"/>
              </a:ext>
            </a:extLst>
          </p:cNvPr>
          <p:cNvSpPr>
            <a:spLocks noGrp="1" noChangeArrowheads="1"/>
          </p:cNvSpPr>
          <p:nvPr>
            <p:ph type="title"/>
          </p:nvPr>
        </p:nvSpPr>
        <p:spPr/>
        <p:txBody>
          <a:bodyPr/>
          <a:lstStyle/>
          <a:p>
            <a:pPr eaLnBrk="1" hangingPunct="1"/>
            <a:r>
              <a:rPr lang="en-US" altLang="en-US" dirty="0"/>
              <a:t>What is computer vision?</a:t>
            </a:r>
          </a:p>
        </p:txBody>
      </p:sp>
      <p:pic>
        <p:nvPicPr>
          <p:cNvPr id="6146" name="Picture 4">
            <a:extLst>
              <a:ext uri="{FF2B5EF4-FFF2-40B4-BE49-F238E27FC236}">
                <a16:creationId xmlns:a16="http://schemas.microsoft.com/office/drawing/2014/main" id="{951FEB11-99F4-874B-8D70-D9A5554D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828800"/>
            <a:ext cx="304800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 Box 5">
            <a:extLst>
              <a:ext uri="{FF2B5EF4-FFF2-40B4-BE49-F238E27FC236}">
                <a16:creationId xmlns:a16="http://schemas.microsoft.com/office/drawing/2014/main" id="{9D35EDCC-C3A2-884B-A4B7-4E5F18EF7877}"/>
              </a:ext>
            </a:extLst>
          </p:cNvPr>
          <p:cNvSpPr txBox="1">
            <a:spLocks noChangeArrowheads="1"/>
          </p:cNvSpPr>
          <p:nvPr/>
        </p:nvSpPr>
        <p:spPr bwMode="auto">
          <a:xfrm>
            <a:off x="3844925" y="6288088"/>
            <a:ext cx="1336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600" i="1">
                <a:latin typeface="Arial" panose="020B0604020202020204" pitchFamily="34" charset="0"/>
              </a:rPr>
              <a:t>Terminator 2</a:t>
            </a:r>
            <a:endParaRPr lang="en-US" altLang="en-US" sz="1600">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C627EAF5-B3B8-E542-B35A-5A25F197A82C}"/>
              </a:ext>
            </a:extLst>
          </p:cNvPr>
          <p:cNvSpPr>
            <a:spLocks noGrp="1" noChangeArrowheads="1"/>
          </p:cNvSpPr>
          <p:nvPr>
            <p:ph type="title"/>
          </p:nvPr>
        </p:nvSpPr>
        <p:spPr/>
        <p:txBody>
          <a:bodyPr/>
          <a:lstStyle/>
          <a:p>
            <a:pPr eaLnBrk="1" hangingPunct="1"/>
            <a:r>
              <a:rPr lang="en-US" altLang="en-US"/>
              <a:t>Sports</a:t>
            </a:r>
          </a:p>
        </p:txBody>
      </p:sp>
      <p:pic>
        <p:nvPicPr>
          <p:cNvPr id="41986" name="Picture 5" descr="first-down-line">
            <a:extLst>
              <a:ext uri="{FF2B5EF4-FFF2-40B4-BE49-F238E27FC236}">
                <a16:creationId xmlns:a16="http://schemas.microsoft.com/office/drawing/2014/main" id="{B765FCA8-1FBF-FF4E-9744-C4648887A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52575"/>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6">
            <a:extLst>
              <a:ext uri="{FF2B5EF4-FFF2-40B4-BE49-F238E27FC236}">
                <a16:creationId xmlns:a16="http://schemas.microsoft.com/office/drawing/2014/main" id="{EE8CE07E-EE09-314A-80E7-C6C88F6A9066}"/>
              </a:ext>
            </a:extLst>
          </p:cNvPr>
          <p:cNvSpPr txBox="1">
            <a:spLocks noChangeArrowheads="1"/>
          </p:cNvSpPr>
          <p:nvPr/>
        </p:nvSpPr>
        <p:spPr bwMode="auto">
          <a:xfrm>
            <a:off x="2433638" y="4495800"/>
            <a:ext cx="4246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eaLnBrk="1" hangingPunct="1">
              <a:spcBef>
                <a:spcPct val="0"/>
              </a:spcBef>
              <a:buFontTx/>
              <a:buNone/>
            </a:pPr>
            <a:r>
              <a:rPr lang="en-US" altLang="en-US" sz="1600" i="1" dirty="0" err="1">
                <a:latin typeface="Arial" panose="020B0604020202020204" pitchFamily="34" charset="0"/>
              </a:rPr>
              <a:t>Sportvision</a:t>
            </a:r>
            <a:r>
              <a:rPr lang="en-US" altLang="en-US" sz="1600" dirty="0">
                <a:latin typeface="Arial" panose="020B0604020202020204" pitchFamily="34" charset="0"/>
              </a:rPr>
              <a:t> first down line</a:t>
            </a:r>
          </a:p>
          <a:p>
            <a:pPr algn="ctr" eaLnBrk="1" hangingPunct="1">
              <a:spcBef>
                <a:spcPct val="0"/>
              </a:spcBef>
              <a:buFontTx/>
              <a:buNone/>
            </a:pPr>
            <a:r>
              <a:rPr lang="en-US" altLang="en-US" sz="1600" dirty="0">
                <a:latin typeface="Arial" panose="020B0604020202020204" pitchFamily="34" charset="0"/>
              </a:rPr>
              <a:t>Nice </a:t>
            </a:r>
            <a:r>
              <a:rPr lang="en-US" altLang="en-US" sz="1600" dirty="0">
                <a:latin typeface="Arial" panose="020B0604020202020204" pitchFamily="34" charset="0"/>
                <a:hlinkClick r:id="rId4">
                  <a:extLst>
                    <a:ext uri="{A12FA001-AC4F-418D-AE19-62706E023703}">
                      <ahyp:hlinkClr xmlns:ahyp="http://schemas.microsoft.com/office/drawing/2018/hyperlinkcolor" val="tx"/>
                    </a:ext>
                  </a:extLst>
                </a:hlinkClick>
              </a:rPr>
              <a:t>explanation</a:t>
            </a:r>
            <a:r>
              <a:rPr lang="en-US" altLang="en-US" sz="1600" dirty="0">
                <a:latin typeface="Arial" panose="020B0604020202020204" pitchFamily="34" charset="0"/>
              </a:rPr>
              <a:t> on </a:t>
            </a:r>
            <a:r>
              <a:rPr lang="en-US" altLang="en-US" sz="1600" dirty="0" err="1">
                <a:latin typeface="Arial" panose="020B0604020202020204" pitchFamily="34" charset="0"/>
              </a:rPr>
              <a:t>www.howstuffworks.com</a:t>
            </a:r>
            <a:endParaRPr lang="en-US" altLang="en-US" sz="1600" dirty="0">
              <a:latin typeface="Arial" panose="020B0604020202020204" pitchFamily="34" charset="0"/>
            </a:endParaRPr>
          </a:p>
        </p:txBody>
      </p:sp>
      <p:sp>
        <p:nvSpPr>
          <p:cNvPr id="41988" name="Rectangle 5">
            <a:extLst>
              <a:ext uri="{FF2B5EF4-FFF2-40B4-BE49-F238E27FC236}">
                <a16:creationId xmlns:a16="http://schemas.microsoft.com/office/drawing/2014/main" id="{0CFB4312-F7B5-F34B-AF10-6C603A308276}"/>
              </a:ext>
            </a:extLst>
          </p:cNvPr>
          <p:cNvSpPr>
            <a:spLocks noChangeArrowheads="1"/>
          </p:cNvSpPr>
          <p:nvPr/>
        </p:nvSpPr>
        <p:spPr bwMode="auto">
          <a:xfrm>
            <a:off x="2286000" y="5334000"/>
            <a:ext cx="685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dirty="0">
                <a:latin typeface="Times New Roman" panose="02020603050405020304" pitchFamily="18" charset="0"/>
                <a:hlinkClick r:id="rId5">
                  <a:extLst>
                    <a:ext uri="{A12FA001-AC4F-418D-AE19-62706E023703}">
                      <ahyp:hlinkClr xmlns:ahyp="http://schemas.microsoft.com/office/drawing/2018/hyperlinkcolor" val="tx"/>
                    </a:ext>
                  </a:extLst>
                </a:hlinkClick>
              </a:rPr>
              <a:t>http://www.youtube.com/watch?v=UyPU2l9rdvo</a:t>
            </a:r>
            <a:endParaRPr lang="en-US" altLang="en-US" sz="2000" dirty="0">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001008E7-CB05-A84D-B836-A14A486B2B24}"/>
              </a:ext>
            </a:extLst>
          </p:cNvPr>
          <p:cNvSpPr>
            <a:spLocks noGrp="1" noChangeArrowheads="1"/>
          </p:cNvSpPr>
          <p:nvPr>
            <p:ph type="title"/>
          </p:nvPr>
        </p:nvSpPr>
        <p:spPr/>
        <p:txBody>
          <a:bodyPr/>
          <a:lstStyle/>
          <a:p>
            <a:pPr eaLnBrk="1" hangingPunct="1"/>
            <a:r>
              <a:rPr lang="en-US" altLang="en-US" dirty="0"/>
              <a:t>Autonomous driving</a:t>
            </a:r>
          </a:p>
        </p:txBody>
      </p:sp>
      <p:sp>
        <p:nvSpPr>
          <p:cNvPr id="44034" name="Rectangle 3">
            <a:extLst>
              <a:ext uri="{FF2B5EF4-FFF2-40B4-BE49-F238E27FC236}">
                <a16:creationId xmlns:a16="http://schemas.microsoft.com/office/drawing/2014/main" id="{0FC73E52-CF3C-BA49-A768-8A9540546FD6}"/>
              </a:ext>
            </a:extLst>
          </p:cNvPr>
          <p:cNvSpPr>
            <a:spLocks noGrp="1" noChangeArrowheads="1"/>
          </p:cNvSpPr>
          <p:nvPr>
            <p:ph idx="1"/>
          </p:nvPr>
        </p:nvSpPr>
        <p:spPr>
          <a:xfrm>
            <a:off x="685800" y="3886200"/>
            <a:ext cx="8077200" cy="2667000"/>
          </a:xfrm>
        </p:spPr>
        <p:txBody>
          <a:bodyPr/>
          <a:lstStyle/>
          <a:p>
            <a:pPr eaLnBrk="1" hangingPunct="1"/>
            <a:r>
              <a:rPr lang="en-US" altLang="en-US" sz="2400" dirty="0">
                <a:hlinkClick r:id="rId3">
                  <a:extLst>
                    <a:ext uri="{A12FA001-AC4F-418D-AE19-62706E023703}">
                      <ahyp:hlinkClr xmlns:ahyp="http://schemas.microsoft.com/office/drawing/2018/hyperlinkcolor" val="tx"/>
                    </a:ext>
                  </a:extLst>
                </a:hlinkClick>
              </a:rPr>
              <a:t>Mobileye</a:t>
            </a:r>
            <a:endParaRPr lang="en-US" altLang="en-US" sz="2400" dirty="0"/>
          </a:p>
          <a:p>
            <a:pPr lvl="1" eaLnBrk="1" hangingPunct="1"/>
            <a:r>
              <a:rPr lang="en-US" altLang="en-US" sz="2000" dirty="0"/>
              <a:t>Vision systems currently in high-end BMW, GM, Volvo models </a:t>
            </a:r>
          </a:p>
          <a:p>
            <a:pPr lvl="1" eaLnBrk="1" hangingPunct="1"/>
            <a:r>
              <a:rPr lang="en-US" altLang="en-US" sz="2000" dirty="0"/>
              <a:t>By 2010:  70% of car manufacturers.</a:t>
            </a:r>
          </a:p>
          <a:p>
            <a:pPr lvl="1" eaLnBrk="1" hangingPunct="1"/>
            <a:r>
              <a:rPr lang="en-US" altLang="en-US" sz="2000" dirty="0">
                <a:hlinkClick r:id="rId4">
                  <a:extLst>
                    <a:ext uri="{A12FA001-AC4F-418D-AE19-62706E023703}">
                      <ahyp:hlinkClr xmlns:ahyp="http://schemas.microsoft.com/office/drawing/2018/hyperlinkcolor" val="tx"/>
                    </a:ext>
                  </a:extLst>
                </a:hlinkClick>
              </a:rPr>
              <a:t>Video demo</a:t>
            </a:r>
            <a:endParaRPr lang="en-US" altLang="en-US" sz="2000" dirty="0"/>
          </a:p>
          <a:p>
            <a:pPr eaLnBrk="1" hangingPunct="1"/>
            <a:r>
              <a:rPr lang="en-US" altLang="en-US" sz="2400" dirty="0">
                <a:hlinkClick r:id="rId5">
                  <a:extLst>
                    <a:ext uri="{A12FA001-AC4F-418D-AE19-62706E023703}">
                      <ahyp:hlinkClr xmlns:ahyp="http://schemas.microsoft.com/office/drawing/2018/hyperlinkcolor" val="tx"/>
                    </a:ext>
                  </a:extLst>
                </a:hlinkClick>
              </a:rPr>
              <a:t>Google/Waymo </a:t>
            </a:r>
            <a:endParaRPr lang="en-US" altLang="en-US" sz="2400" dirty="0"/>
          </a:p>
        </p:txBody>
      </p:sp>
      <p:pic>
        <p:nvPicPr>
          <p:cNvPr id="44035" name="Picture 6">
            <a:extLst>
              <a:ext uri="{FF2B5EF4-FFF2-40B4-BE49-F238E27FC236}">
                <a16:creationId xmlns:a16="http://schemas.microsoft.com/office/drawing/2014/main" id="{17707070-1524-5146-B6A0-F919DF64E5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075" y="1343025"/>
            <a:ext cx="4344988"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6" descr="https://encrypted-tbn3.gstatic.com/images?q=tbn:ANd9GcRFVgtO6czzOP1XBQOO9HVkR9HRllmo7Mv464SxusH-aVXmU_wCXVXZD6ES">
            <a:extLst>
              <a:ext uri="{FF2B5EF4-FFF2-40B4-BE49-F238E27FC236}">
                <a16:creationId xmlns:a16="http://schemas.microsoft.com/office/drawing/2014/main" id="{DA2C4A2C-95C9-3A4B-9F0F-68CFB2BEB0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1125" y="2732088"/>
            <a:ext cx="225901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AutoShape 8" descr="data:image/jpeg;base64,/9j/4AAQSkZJRgABAQAAAQABAAD/2wCEAAkGBxQSEhUUEhQVFhQWFBQVGBYXFRQVFRQWFxQXFxUWFBQYHiggGBolHRUYITEhJSkrLi4uFx8zODMsNygtLisBCgoKDg0OGhAQGiwkICQsLCwsLCwsLCwsLCwsLCwsLCwsLCwsLCwsLCwsLCwsLCwsLCwsLCwsLCwsLCwsLCwsLP/AABEIAK4BIQMBIgACEQEDEQH/xAAcAAABBQEBAQAAAAAAAAAAAAADAQIEBQYABwj/xABFEAABAwIDAwgHBAgGAgMAAAABAAIRAyEEEjEFQVEGEyJhcYGRoQcyUrHB0fAUQpLhFSMzQ2JygpMWRFODorLS8Rdjwv/EABoBAAMBAQEBAAAAAAAAAAAAAAABAwIEBQb/xAAtEQACAgIBBAECBQQDAAAAAAAAAQIRAyESBBMxUUEUYSIyQlKBcZHw8QUVI//aAAwDAQACEQMRAD8AqsqQtRcqTKvqzxAWVNLUYtSZUABypMqNlSFqAAFqblRyxIWpABLUmRFypcqBgMqQtR8qQtSGAypC3wR8qY8aSufqZuELRXDFSlTNnsDkTQxNHOatRro3ZCPAhY7aWD5qq+nM5XETET3L0LkVj2iiRmbOmonTRYTars1ao7i8++FHpckpt27KZoKKK+E3Kj5U3Ku1nOChdlRsqSEjQLKkhGLUmVIAOVdlRcq6EABhdlRcq7KgYGF0IuVJlQMFlXQilqSEAMypMqLC6EACyrsqJC6EADypcqfC6EgGQlToXIAv8qTIpORIWq1nPZGyJCxSMqaWJWFkfIkLVIypC1FhZHyppYpBakLUWFgMqQtRnBNyncO86eGqxKSXk3FNgg1XOxOThxBIdWp0o9siSdwyyFWsOVpOrsxGYC4GUWbw111QjSB3Lnk8s1eOkUSjF/iNfU9HNUjoYig7tLgPESow9GmJc9javMPpH9oWVXh7ekbsll7R5rMczwkdhIT2Pe3SpUHY9w9xUJ4upkqbTLRyYVtI9Op+jnCNphgpuHSzZhUJIMRYncs1yi5BVabx9mY+o0gzJYS0jThqs/T2piG6YisP9x/zUkco8WNMRV73l3vUMXT9Rhk3H5/sbnkxz8gKnJbFt1w1XuYXe5QcVs2rT/aUqjP52ObPZIVu3lZjxpiXd7WH/wDKzPKHlzja45uq8ENcSIa1rp7WgWVpdTmx/niZWKEvysLkXZVRYflIRao0OHtN6Lu8aHyV3gsSyq0upkkC5kEEXjfrruldOPqYZPBOeKURcqTKjZV0K5MDlSQjZUmVAAoSQi5UhagAULsqLlSQgdg8qSEWEmVAWChJCNlSZUgBwkyosJIQAOF0J+VdlSGMhcn5VyANNCTKpGVIQt2c9EfKkLUfKkLUWKiPlSQj5EhanYAC1NhSciHUIaCXGANTwQNIi4l+Vsni0eLgPigYjGNb6zgIOk38FS7a5QNdLKYkSCT2GR2BZ9lR75MwJ3Lhy5FJ6OvFBpbNzgNq0XMqNcSHy11MyACNHAt3mwKfhnh1myTwAJMbrLBl7hvzDeN/cVYYXFuiGVHtJHRc1zmu7JCxHJKC0aljUmbX7FUP7up/bf8AJKNnVTpSqH/bf8lgHbVr3Br4mRY/r6uvipGz9rVA8Zq9YNkXNaqT3EFJ9XNfCDsRN1+iq3+jV/tVPkmu2ZW/0av9t/yXcqOVmHp4emMFiqz8QQA94fWt1HnLT2Befu21XJk16+Y3nnqoJ8HJR6vI/hB2Im6qYKo31qdQdrHj3hVmO2ZTqGXmCN0hs9qzA27ihpisSP8Afrf+SsNlbVr4ipkq4+pTJgNdUL6jSZ0cZ6PbdKeeU1xkjSxqDtMsKeyaTfVaD1+t5lWuDwxyVCAMrGtzXEjM4ZYbqdCqvbVHE4ZoeMZSrAmCGikXN4GCDI+oVWzlLXAIlhBiQadO8aaAKcXxZryjR5V2VZ1nKR/3qdM9ge0+T48lIbyhn7gHa5xB8pHmu5dTF+SDxSRckLoUHDbapPs45HfxaHsdp7lZZVZTi/BNpoFlSZUXKuyp2IDlSZUbKkLUWAEtXZUQtXZUWMHlTS1GyppakAKF0IuVLlRYwELoRsqTKlYAoXIuVcnYGqyJuRSMqTKjkSoAWJpYpBakypcgojlibkUjKh4ioGNLnGAE+QURcZXbSYXvMNA+oWI2nj34k72UhoN7utH2zjXYiqGmzG9It4D7oPWYk9ia2lOtmqL/ABv7FVUFfyU2OhjcrRE+Z0E96VtPK0BLWbnrgN0k/wDEfM+SvMNsl5mWg8NFFNcmVk6ijPlNpuyngCbdTldYvYVYAvydESTEGAN8LP446DrWJtVaNw3omYynmbnHrN9YcRx7lAD1YYasfW3ixHFR8dg8nTbdh3D7h4O6uCjONbRSL+CPnSEpjSiFsCfrqU+RqhA8jT80fAUGPdDnEE6aX6pQaTM1hr2hObY9YPmmpU9mZJ1om7RwXNgFpJEwZix3GykhrWBlRl2Ohr5+67cT9butWmIwudhba43Ea/8AtUuxzd9J9mvEH+FwuD4geAVJtKVxIwuUWmWVTDNdq0Hu+KhVtlb2HuPwKk4LEjJD3NDmktMuF44cUX7bSAvUb4q7lja2QSyxeijqMcyzgR26eKPg8e+l6joHsm7fDd3QrR2MoOAHOMJM21UOrs9jr03t7Jkd29StLaZeM29SRb4Hb9N9qn6t3EmWH+rd3q4hef1WFhLXC4t9HepOA2lUo+o6W+w67e72e5Vh1PsJYfRtsiTIq/ZvKClUs482/wBlxsf5XaFXGRdMckZeGRcWvJHLU3KpWVNyrXJBQDKkLUd0cUx7wBr8/BYeWC8s0scn4QLKuypH4gDRrj3JlWq63qtkxcz5KE+twx+SsemyP4H5VxamspOdq7h6o1ngU/7MDLSbC8E+drrmn/ycF+VWWj0Un5Y3wSpPsNP6Llyl/wBm/wBpv6H7mkfjeA3iZ4b4SHGDURl6yJlU1aSHOkAC2abEdUaqFTxbXua31W/ee4EDTW4hcP1uf9x0/TYf2ml+3t4T2X8IThiezqJIuodHDin2cB75lMxlFjwA5stBkDWSsvrc7/Ub+kxftLLnRvjfvsFj9sbW517wPUpmAOLuPwCtcdWhsARPbPfKyQwjr39Yybb7/XcvX6JZuHObuzzup7XLjBVQmy2SHPOr3k9wMD3eanYiqMkREXUNlF7QGh8ACB0RomPovIILzfqC7FajRyyXKVkfZpbLi4gEFtyQOJIv2rQUNssb94fiCz5wUSM1jqC0EaRvUZ+zB1fhC4p4sjdpnSnD5PQNm8radNzXOhwBEiW3G8eC8z2xiGOrONEfqw45BF8uY5e0xCM/ZY6vBRamALTZRlHJFbNw4XaLV+GdSqZHRnDYfBBAcIkSN4JI7ila8t003hNw1HKI14ninOCvBXDZNvY5tCi65ZfgHEeUqww+xMK8avG+AZjt3hVJapFJ7m744H6+rrPCPodyfhloeS2HjVx/qE+YTf8ADGH4P/F+SJg8Q933u4gK2w2GqvgU3Uqji7LlbIMxJmTutfRNQi9qhuOVeSmHJmhwf+NHZsGkPa/EVosRsbE0mCpUoODDN2kPiBNwL6KNRyuEtII4hHGPok5yKr9Di2V9RoGoDz0urq7k2psKm7XMf63K9FFEbQRr0LuS9mbqcnaR1DtZ9Z1zomDk5R9k/ictSMKnjCJKvQdyXsy3+H6cR0x2PcEh5PskXdG8SDPeRZav7GeCX7IeCdr0HcfsyFbkzScIObtBHyUnZuyzQsytVy+ycjm+BbbuWlOES/Y+pFRDuS9lS97pmTpp8SucwESSTA0nXuVk7AFBfgTwUsmFS8NotDqHHyimq4lgIk5SY4Ej6CZjcU5oBY0ukx1Cd/YrP9Fh1RrjDd2bLJaOMb03H7MrMbcywgkFu8TqOIXFk6bIt3Z3Y88J/YAx5A6VzEkAjwsnVnOaDAbm7jHC6h0qhEZWyTNzA8yisbIJcYJtOay5fBewNBrmNDXEnrHFFDom9xAPZ3JzWtaRLwRwgnvTW4xrToTeLWlAhecPH/i5ck/SA9l3mlQP+Q+wcYx7S13qwSZsIHFW2Ep0XN6IBbFuHgqXkvh2uzZbkXiw6P8AFO+VZ0tpU3PLc4BBI0MTwkWUloIeNk4u1gxbdF+9RnV3WABJ4kada7F4um0OLXl7hHRaWiB2awodTHyzQhxGk3jifFOO2jcmDx75JJPeqyg/OCYFjGs98hT3ua4XPah0qbGNDQQGgW1X06yxpU9UeC4St6AZEyv0RMEmNBvUsvbxUTaFJtQZc0aXCUs8a0wjjd7QOl0mgxE7uB3i651LqUqixgADYgJxYPqELIq8icWmQDQHDyTfs0yAPLvVhzKTmU+SCmU5oACyjVWK8fh+pRK2GSdfAKynXDQjcj1qUIOVTeysQ9LHGMrrwbHeY0k95V7srazGtlxa3KZDYMuJtILd+6DxWaqMlS9lYssqMdDS5rgYcJBvqAfqVG+Ek60dmN9yDi3v4PVdm4yoKYqMpm8dECpJECSWOEEblWYzYmYl9OlVpPvBA6PEjLvHUZ1TNjYzF1KVSuI5unnBvlnIXF0GDBILb6dHrWm5ObTrc2K1ak1rHiaZzOL3NDOkcrgOAg783UFeU6ejj/qZPAY1ufmq8NcSA18FtN5JiDm9R02jQnfuWhbso7wn7RwYqVnPLXOZUnPTqZZGaxNNp00HR0JBXcndtNw1U4XFu/VTFKs8/sxcNZUcfuHRrjoRlO5SldWkZ4pvRIpbHJ3KUzYh4LQ0tqYPdiKH92n81JZtPC7q9D+5T+ag8ppYWzNDYJ4J36BPBahuPoHSrS/Gz5ojcZSOlSn+JvzWe6a+nMi7k+7ggV9j82JeWtA4kDfHh1rcjEU/ab+IKJi8LSqFxJaXOYGTI0BJHmZ7gjuj+n+5laeyZGkp7tiA7loMFhKVGDna05criXjpXkFxOpAsDwT6m08OP3tPuIPuT7hl4aMlX5PcAms2fVawsYA4FwJa67dYLwPaA8Vd4rlXgmWNS/DI8ebgAqj/AB/gucDKcvebAB9EE92fN3wtLIZ4tGV5RbDLDmEEn2WlsG5ILSZGhvos7VoSInTcPy3L2Gm0tyvdZrjBZ0HlhIIIzb4N5BXl+2qHM1HtjQxxiYMdsfFR6nEn/wCkf5O3psv6JFL9iOs2vxKa2iN5hFqVyTAjTu0TGD2r8FwN6OylY/m2dfh+a5Mz9a5K2a0SNk0W0ZjpOcbjcOzip1bGHRtJo3WEDr71Kw7qYMjLNz6w8T1Lq1Rvt05iYzC99JCLfoyuKK/AYWkx0hkEi5uTfU33oO1WsaM0mQ6dbAb4+KsHOEGSwniL27AqnlOAMNUcCCch0aRG4XPatRTszJqtFZg9ptq5iwmQb28D2I8/ULM8mS5lQOg5D0HH+b1bb4Mdi2Zf1LuSONshyU0kypmfs8UnOdiYrIbj9QlAUnnexdnQFgQ49acyodxTwU2o+B4p2xUiHtLaooQXElx0aNT8gq6lyrBd+splo4tMkdoWfx+KNWo553m3UNyG1qFklemHCL8m8qMbUaHMIIIkEb1XupKq5PYzK/IfVfp1O3eK0j6LIkgdpK6IZLJShxK7m/FcMKDrqDNjHmFLDmN0LfEJMs6GVp78mVa2i72ZiGvY6k4sIeQXB7XNe5wyic7XCdBuutd9uqPLS/m3ZQABzlVvRgWEsMTAOsWXnLKS0vJ/EFrgCbcDceBQnWzMjXM2g4TAAzEkgVARBdmgF2UgD4oO2CK9AM5smo15IdnoeqfWaYfeY8lotl4KhUb0qbSeqR7irRvJrDO+4R/U74lKWavJmMbejGbb2A/F0GVaVc0sS0ZXU+eZSbXAiHHLmDH6iYg7xpGGr7K2hTPSobSdE3p1qVZp6+gwr27/AArQ/j/F+SUcl6Q0c/xHyXNcTpqfo+f6lXEN9antgdrB8WID9tOb6ztqDtFL4tX0W3k+waPqeI+Sf+hG+2/xStGvxej5tPKpjTBr7Q/FQHvCIOWNLQ4jaI6w/Dyvo07Bp8XeR+Cptr/o3DOyYmth6by0Oy1eZDi0kgOAcJiWkdxRaCn/AIzwTFcpaRcYrbRdNwOeYyx0HQKGw1MRIp4XF1ZH7ypWqA3HARC9iq8pth0/83RH8lEO82Uygu9IuxB/mKr+rmq4HhkCFJL/AEKpejzLB8jsY4g/ZcPRHGoRmHcST5LWcneTBoOzVqwefYpUgGjqDiBHgVucDt3CYvB4mvgGB7qLHwKjHDpinnbLXahV/on27U2jhKtWqWitTrFsU2MptymmxzbNE7z4LXJGXGTH46pWrvzMpVY4Bz8o65aAfNRn8mqzx02tYy9jA7bC5PWVufs8mC2oe2o8DwzeSh43Z9EU6jsjM7WucL5nNLW5hDtZtPetdz4E8LjuzyDaez2MqFoc4Qd7HnwIEKO8dK7X5d8U3mQthtWl+td1idAd8KJzf1lXHPEkzshmuKMn9kZ7NX+2/wCS5arKPpqVZ7aN9xl79kbwb+EJW4Zo0gdjQhlzR97zQ3Ylo+8PFUskTBTg6nuAVB6QKObZ+IAJMMzR1NcCVYP2iwfvPj7lFx2Lp1KT2klwcx7YDToWnWyLBo8owWAdzALQMzmgtO8dIlw7xHgrZ5c6HAiCAYInUdqg0aThRZlLpLJEGMkMhxjriO8qvp495YACej0TGutl0yVIjZfsZU3Bp8R81xe4asPcR+Szf2sz6xntKk0trVBo899/es6+QLk4po1Dh2tKQYth+8PFV7Ntu3hp7o9yV+0GO1pj3+9DoEWjagKibXqxSqH+EjxEKKHUj7TewkJNrVAaD40jfrZJjMrSCuWbLpjovqOFQiTABYzgHHXwUXYVDPWYOsu/DdaTBsLH12PAnIHAxqb3BPcnFfI2zKV6TmOINnNP/ojq3rSbRrCphM3E05/GAR4rPV8zm5nTZxbJ37x4XVxsENq0XUn6BwOsa9IX7QUvAiqrVAGmLSIO6RIsr/k+39Q3td/2KJ+g6Psu/E75qTQohjQ1oho0HmtQdMzPa0PAVzsjUKp7lMwFWHKnMk4np+wq8ALVYXELAbExdhceK1OFxHWh7J+DStqp4es4/btCmYqVqbTwL2g+Epp5Z4FuuLo/j+SlKKRWMpGnDk5Y+p6Q9mt1xlLuzH3BRqnpU2W3/NA9jKh+Cw0VU38o3K889K+z8N+oxFZjHua404cxr8zcj3gQdQHgW/iXVPTFswaVXnspPWK9JXpIwmNoU6eHFUvZVD5cwtblyOaeuekELTNXZgMY/IyllDRzlFlR3RbIcXPBh0SG9EW0Uvk7tcse5ryTTdTrAtADgHGk4NdEbjGm5UdTFFwaCx5yNyiBFsxN5PWnUMY5kllO5a9pLnCIe0tMNteCtcgo9T9AldvO4yiDmY5lJwkQTBe10iT7YUf0UVX4XE7Rwg0Y5rrkiBSxApm4nVjxfxWC5KcqKuzaxrUQwudTcwteZaZLTPR4ZVKwvL/E0sbUxtJlJtaqwseMjjTcDlJOSfWlgMylZnjtnu2Dovc9uRtTmwKdi13RqNc1lRvS1aQSf6FJOHrVAWmkWOcwU3klohha6mXtc2Q54mY4QvDMZ6V9qvH7dtMfwUqbf+wKXlPtbaDKeGfUx2Ica1MOcwVgA02MRSdEEOButudiUD0nH35s6ktG+JtPvUR1t3mVV7EqWaXHRgFz5CepWLsQ3j5jRRlK2UxxpD56h4rkz7WOPmPmuS0UonVdosbq9g72D4qFV5R0BrWpj+pnwK8fJTSVTtonyPXP8WYUfv2x1X9wQKnLHCac7M8GP0jsXlBTCjtoORa064FKoWkyBkabxDXO14dEiO1Z9lWJ7U+q5wBAmDrrFuIQCFqcroykSWYs9Z8/ei88N7R7vcoTZXGVix0ThUbxI8D8k8HgR32VbdODynYUWYc7h4X9yIasscOII8lVtrlFZiuJKLFRM5O2c8jUUnR2yFpMRVe9rHgScvSiBeAZveL+ZVByYI58tOjmuHuPwV/ijTc79U/KaQawhrZGVzhMu4AA9SpBasUmVe2MTSdS5seu2CABaAY17CoPJurFQj2mnxBn5om2sMWVHeyWG8dYCrMFVyva7r99viszbvZpeDctNk4KHh8RIUgPUmxIKmPXSi4fDGobIVvwAym5dtDaBpUnP3iA0cXOsPn3K7wnJWs/QjxR9vejHF4jD0hRfTzNqPc5jjlmQAwh2lgDbrT4yFcWeebVwNLmiXB4rgB0vMmo0jePumdBwIVC2j1HuaCvUK3ot2rUaBUFIkQMxq5nECwBk8I8Ags9C20N4w/aXStM0mebCiOB8G/NO5sdfeWD4r1Gj6EcbvqYYdxPwUyl6D8T97EUR2UyUtDPIsreP/NvwCKY3f8AZ59wXsH/AMJEevj2t7GAfFHb6IsI39rtJ34qY95QB4w6nO6f6ah96YafVHc0e8r2z/462Mz9pjXO/wB5vuait2Jydo6zUP8Auv8AhCLQtnhpqbpH4vg0J9LDvf6rHu/lbUcvcjyh2NQ/ZYJpjQljG+biSo9b0sUadqOGoM8z4MaEBbPL9m8icfX/AGeFqwd5bkHiQtzsf0UV3Gk7HOZTpMjMGvl5AvAJEDRD2h6WsS+zDlH8DA3/AJOuqsbSx2LIJDi2bmo5xEdUx5AotIVSZq8ThaNNxYw52gwCOlGsSRvQuZp7hw6/clw+GDBlBntEElPiYPlER3eCm3bKxVIZ9iZw965Fyt4jw/NcgezyEpIW4f6PKkftmTwyGPGbKqxfI7Fs/d5hxa5p74JlXTRKmZqEhaptfAvYTnY9scWkIGRaERy1IWI5YkyJUBGNNNNNS8iaWJUFkQsTC1THU0000uI7ImVJlUg000sSodi7Prc3Ua7gfLQrT7Oota3EWFwI62kGLd/msoWqxwm0G5QKgJy6OBvHAqmNqqZmXsHidouqU7z91vaRclQBojY7EZjYQNw+fEoKnLyMscLtKNVNp7XbvKz5XSstDNVT2zT3uCOza1PdUAPbCxyalQG+p8oy3TEEdj0v+PawsK9f8RCwMlLmPFP+QpG9d6QsR/rV/wAZ+aE/l9iD+9r/ANx3zWHzHilzHiUBo2D+W2IP36p7ar/molXlRWdrmPa9xWaukhAF4/blQ+z9dqC7a9T2mjuCqsqUNRQFgdqv31PAfkhPxs6uee+FFDUWlYzAPaAR4FFDJuAwjqzopszHxgcTwW32VyRptb+uGaobwHQ0dQj1j5LP7E5UOpOA5ik7d0GBj+4gX8N69CwmLD6bXXZPSyu9YA7iN2qxJmkiLR2Y2l+zpUxeZDRNusyVJcKh3A99xwRKdUHUm0xcAG275JecJ01EDXhw8FlbNEd5qGeiPEfW5MfUqRod8gEFT21SAJAE/XxCa6qZmdAZFo1F+MpgVvPP9l3g1crjnT7I8QuTAnFgi9wbd517tQuYLW7I8EjmwT/COJ0gkR4pGOBBMaT5EC3XdZoQp6ViAQeOngq3F8nsNVkuoMB4t6PaJaReyswD1ce0T+aVzpEx9aG2/wDNPYaMrieQdA3a97NbSHdkyFXYn0fvtzdVp6nCD4iV6AzpX3n3bguyi+6DGnUfrvWlOSM8UeVYnkbimfcD/wCR4PvhVdfY1Zh6VGqO1jo8QIXtj2efyEe9I0R7/wAlruv5FwPCn0I1Edog+aYaa9xrZbktae1oO7gq+psbDfeoUyeORt7xu0uFpZkLgzxw0Uw0V7DV5LYR37homBYuHuNlEqcisIZhrxHB5+KO7EXFnkzqCjvwjty9adyDw5AIdUbJjVp3A72qOfR/S1FZ8X+60m09aOUWFNHlHMO3hLzZ4L1A8gqcWrP36sbu70yr6Phur+NMcJ9pGh7PMeaK7ml6W/0dECefF/8A6z/5IbvR7Gtf7wFqe8z/ABdSWg2ecc2l5tem4f0f0iATVfBj7rRqJ60VvITDSZdVMdbRNieCXJAkeW5F2Res4XkLhSbioTY3fA1jcFJo8jMG0SaUm2r3/PilyQ6PHsi7IvZxyXwjNKDD0ZuCd3WSpFHYlJsDmqVgBamyY0NyNUuSHxPEmUSdAT2CfcpdHZFZ3q0qh3WY7XwXtLcMG3aAAYAGUCDME2F5+ac3MAT0eO+4I9/WjkHE8io8lcU79y4bpdAA7eCsMPyFrn13U2d5d7hHmvTxmn7tuEi30SkLjIneHGxgR1eSXJj4nn+G5Cif1lR08GiB4uF7q4pcj8M3KRTzCbl7ze4n1bfWq0gZeSZMSRuuCdfyQ30IFtHSNSO2eqyzbHSIGG2cymCGMa3d0QJ677/yRzhm3tvMnfp8ePUpD6MRe5JuP4RmRGsvYkaiwEm3uugZD5oXPZAt2W4pj379LiNI0sepSqtAaHUkcCAerS19EFjc86CB0hGtyOiZ6KAGOFxaAe/UTe3Heua6bAiRYX1kmPBdli5JiTabyGybpaggtFukbWGnXwKdAD5scPIpV3208XeP5Lktgf/Z">
            <a:extLst>
              <a:ext uri="{FF2B5EF4-FFF2-40B4-BE49-F238E27FC236}">
                <a16:creationId xmlns:a16="http://schemas.microsoft.com/office/drawing/2014/main" id="{2E920DD6-9BE6-8843-8566-C303661DA90E}"/>
              </a:ext>
            </a:extLst>
          </p:cNvPr>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endParaRPr lang="en-US" altLang="en-US" sz="2400">
              <a:solidFill>
                <a:schemeClr val="tx1"/>
              </a:solidFill>
              <a:latin typeface="Times New Roman" panose="02020603050405020304" pitchFamily="18" charset="0"/>
            </a:endParaRPr>
          </a:p>
        </p:txBody>
      </p:sp>
      <p:pic>
        <p:nvPicPr>
          <p:cNvPr id="44038" name="Picture 10" descr="http://spectrum.ieee.org/img/googlecar1948675-1366125492924.jpeg">
            <a:extLst>
              <a:ext uri="{FF2B5EF4-FFF2-40B4-BE49-F238E27FC236}">
                <a16:creationId xmlns:a16="http://schemas.microsoft.com/office/drawing/2014/main" id="{F488E7D2-29D8-3E4A-A165-0C6BAD8B28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1343025"/>
            <a:ext cx="22685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3DF85443-1F81-E54F-804F-69D29FD0F6D9}"/>
              </a:ext>
            </a:extLst>
          </p:cNvPr>
          <p:cNvSpPr>
            <a:spLocks noGrp="1" noChangeArrowheads="1"/>
          </p:cNvSpPr>
          <p:nvPr>
            <p:ph type="title"/>
          </p:nvPr>
        </p:nvSpPr>
        <p:spPr/>
        <p:txBody>
          <a:bodyPr/>
          <a:lstStyle/>
          <a:p>
            <a:pPr eaLnBrk="1" hangingPunct="1"/>
            <a:r>
              <a:rPr lang="en-US" altLang="en-US"/>
              <a:t>Vision-based interaction</a:t>
            </a:r>
          </a:p>
        </p:txBody>
      </p:sp>
      <p:pic>
        <p:nvPicPr>
          <p:cNvPr id="46082" name="Picture 5" descr="260px-Wii_Wiimotea">
            <a:hlinkClick r:id="rId3" tooltip="Wii Wiimotea.png"/>
            <a:extLst>
              <a:ext uri="{FF2B5EF4-FFF2-40B4-BE49-F238E27FC236}">
                <a16:creationId xmlns:a16="http://schemas.microsoft.com/office/drawing/2014/main" id="{2288A116-3FA2-7449-80B3-F36EF0CDB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38" y="1447800"/>
            <a:ext cx="2189162"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7" descr="LA audience plays NewsBreaker Live">
            <a:extLst>
              <a:ext uri="{FF2B5EF4-FFF2-40B4-BE49-F238E27FC236}">
                <a16:creationId xmlns:a16="http://schemas.microsoft.com/office/drawing/2014/main" id="{56F2DDB4-D2A6-2549-9C69-3F892F9A38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733800"/>
            <a:ext cx="297180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9" descr="Digimask-Demo-2_qjpreviewth">
            <a:extLst>
              <a:ext uri="{FF2B5EF4-FFF2-40B4-BE49-F238E27FC236}">
                <a16:creationId xmlns:a16="http://schemas.microsoft.com/office/drawing/2014/main" id="{29858119-C44F-9647-AC0F-B796107868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1516063"/>
            <a:ext cx="26670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10">
            <a:extLst>
              <a:ext uri="{FF2B5EF4-FFF2-40B4-BE49-F238E27FC236}">
                <a16:creationId xmlns:a16="http://schemas.microsoft.com/office/drawing/2014/main" id="{A30519ED-CE94-AF4D-A03D-1CE80148A6DA}"/>
              </a:ext>
            </a:extLst>
          </p:cNvPr>
          <p:cNvSpPr txBox="1">
            <a:spLocks noChangeArrowheads="1"/>
          </p:cNvSpPr>
          <p:nvPr/>
        </p:nvSpPr>
        <p:spPr bwMode="auto">
          <a:xfrm>
            <a:off x="50800" y="4419600"/>
            <a:ext cx="333375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a:latin typeface="Arial" panose="020B0604020202020204" pitchFamily="34" charset="0"/>
              </a:rPr>
              <a:t>Nintendo Wii has camera-based IR</a:t>
            </a:r>
            <a:br>
              <a:rPr lang="en-US" altLang="en-US" sz="1600">
                <a:latin typeface="Arial" panose="020B0604020202020204" pitchFamily="34" charset="0"/>
              </a:rPr>
            </a:br>
            <a:r>
              <a:rPr lang="en-US" altLang="en-US" sz="1600">
                <a:latin typeface="Arial" panose="020B0604020202020204" pitchFamily="34" charset="0"/>
              </a:rPr>
              <a:t>tracking built in.  See </a:t>
            </a:r>
            <a:r>
              <a:rPr lang="en-US" altLang="en-US" sz="1600">
                <a:latin typeface="Arial" panose="020B0604020202020204" pitchFamily="34" charset="0"/>
                <a:hlinkClick r:id="rId7"/>
              </a:rPr>
              <a:t>Lee’s work at</a:t>
            </a:r>
            <a:br>
              <a:rPr lang="en-US" altLang="en-US" sz="1600">
                <a:latin typeface="Arial" panose="020B0604020202020204" pitchFamily="34" charset="0"/>
                <a:hlinkClick r:id="rId7"/>
              </a:rPr>
            </a:br>
            <a:r>
              <a:rPr lang="en-US" altLang="en-US" sz="1600">
                <a:latin typeface="Arial" panose="020B0604020202020204" pitchFamily="34" charset="0"/>
                <a:hlinkClick r:id="rId7"/>
              </a:rPr>
              <a:t>CMU </a:t>
            </a:r>
            <a:r>
              <a:rPr lang="en-US" altLang="en-US" sz="1600">
                <a:latin typeface="Arial" panose="020B0604020202020204" pitchFamily="34" charset="0"/>
              </a:rPr>
              <a:t>on clever tricks on using it to</a:t>
            </a:r>
            <a:br>
              <a:rPr lang="en-US" altLang="en-US" sz="1600">
                <a:latin typeface="Arial" panose="020B0604020202020204" pitchFamily="34" charset="0"/>
              </a:rPr>
            </a:br>
            <a:r>
              <a:rPr lang="en-US" altLang="en-US" sz="1600">
                <a:latin typeface="Arial" panose="020B0604020202020204" pitchFamily="34" charset="0"/>
              </a:rPr>
              <a:t>create a </a:t>
            </a:r>
            <a:r>
              <a:rPr lang="en-US" altLang="en-US" sz="1600">
                <a:latin typeface="Arial" panose="020B0604020202020204" pitchFamily="34" charset="0"/>
                <a:hlinkClick r:id="rId8"/>
              </a:rPr>
              <a:t>multi-touch display</a:t>
            </a:r>
            <a:r>
              <a:rPr lang="en-US" altLang="en-US" sz="1600">
                <a:latin typeface="Arial" panose="020B0604020202020204" pitchFamily="34" charset="0"/>
              </a:rPr>
              <a:t>! </a:t>
            </a:r>
          </a:p>
        </p:txBody>
      </p:sp>
      <p:sp>
        <p:nvSpPr>
          <p:cNvPr id="46086" name="Text Box 11">
            <a:extLst>
              <a:ext uri="{FF2B5EF4-FFF2-40B4-BE49-F238E27FC236}">
                <a16:creationId xmlns:a16="http://schemas.microsoft.com/office/drawing/2014/main" id="{24B5B7E3-8155-2F41-879B-D79B83F9B2E1}"/>
              </a:ext>
            </a:extLst>
          </p:cNvPr>
          <p:cNvSpPr txBox="1">
            <a:spLocks noChangeArrowheads="1"/>
          </p:cNvSpPr>
          <p:nvPr/>
        </p:nvSpPr>
        <p:spPr bwMode="auto">
          <a:xfrm>
            <a:off x="4343400" y="3121025"/>
            <a:ext cx="487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a:latin typeface="Arial" panose="020B0604020202020204" pitchFamily="34" charset="0"/>
                <a:hlinkClick r:id="rId9"/>
              </a:rPr>
              <a:t>Digimask</a:t>
            </a:r>
            <a:r>
              <a:rPr lang="en-US" altLang="en-US" sz="1600">
                <a:latin typeface="Arial" panose="020B0604020202020204" pitchFamily="34" charset="0"/>
              </a:rPr>
              <a:t>:  put your face on a 3D avatar.</a:t>
            </a:r>
          </a:p>
          <a:p>
            <a:pPr>
              <a:spcBef>
                <a:spcPct val="0"/>
              </a:spcBef>
              <a:buFontTx/>
              <a:buNone/>
            </a:pPr>
            <a:r>
              <a:rPr lang="en-US" altLang="en-US" sz="1600">
                <a:latin typeface="Arial" panose="020B0604020202020204" pitchFamily="34" charset="0"/>
                <a:hlinkClick r:id="rId10"/>
              </a:rPr>
              <a:t>https://www.youtube.com/watch?v=xwawTJPUWkQ</a:t>
            </a:r>
            <a:endParaRPr lang="en-US" altLang="en-US" sz="1600">
              <a:latin typeface="Arial" panose="020B0604020202020204" pitchFamily="34" charset="0"/>
            </a:endParaRPr>
          </a:p>
        </p:txBody>
      </p:sp>
      <p:sp>
        <p:nvSpPr>
          <p:cNvPr id="46087" name="Text Box 12">
            <a:extLst>
              <a:ext uri="{FF2B5EF4-FFF2-40B4-BE49-F238E27FC236}">
                <a16:creationId xmlns:a16="http://schemas.microsoft.com/office/drawing/2014/main" id="{B61F6494-9E52-3545-8F96-D5CFCB59542A}"/>
              </a:ext>
            </a:extLst>
          </p:cNvPr>
          <p:cNvSpPr txBox="1">
            <a:spLocks noChangeArrowheads="1"/>
          </p:cNvSpPr>
          <p:nvPr/>
        </p:nvSpPr>
        <p:spPr bwMode="auto">
          <a:xfrm>
            <a:off x="3657600" y="5715000"/>
            <a:ext cx="513238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i="1">
                <a:solidFill>
                  <a:schemeClr val="tx1"/>
                </a:solidFill>
                <a:latin typeface="Arial" panose="020B0604020202020204" pitchFamily="34" charset="0"/>
                <a:hlinkClick r:id="rId11"/>
              </a:rPr>
              <a:t>“</a:t>
            </a:r>
            <a:r>
              <a:rPr lang="en-US" altLang="ja-JP" sz="1600" i="1">
                <a:latin typeface="Arial" panose="020B0604020202020204" pitchFamily="34" charset="0"/>
                <a:hlinkClick r:id="rId11"/>
              </a:rPr>
              <a:t>Game turns moviegoers into Human Joysticks</a:t>
            </a:r>
            <a:r>
              <a:rPr lang="en-US" altLang="en-US" sz="1600" i="1">
                <a:latin typeface="Arial" panose="020B0604020202020204" pitchFamily="34" charset="0"/>
                <a:hlinkClick r:id="rId11"/>
              </a:rPr>
              <a:t>”</a:t>
            </a:r>
            <a:r>
              <a:rPr lang="en-US" altLang="ja-JP" sz="1600">
                <a:latin typeface="Arial" panose="020B0604020202020204" pitchFamily="34" charset="0"/>
                <a:hlinkClick r:id="rId11"/>
              </a:rPr>
              <a:t>, </a:t>
            </a:r>
            <a:r>
              <a:rPr lang="en-US" altLang="ja-JP" sz="1600">
                <a:latin typeface="Arial" panose="020B0604020202020204" pitchFamily="34" charset="0"/>
              </a:rPr>
              <a:t>CNET</a:t>
            </a:r>
          </a:p>
          <a:p>
            <a:pPr>
              <a:spcBef>
                <a:spcPct val="0"/>
              </a:spcBef>
              <a:buFontTx/>
              <a:buNone/>
            </a:pPr>
            <a:r>
              <a:rPr lang="en-US" altLang="en-US" sz="1600">
                <a:latin typeface="Arial" panose="020B0604020202020204" pitchFamily="34" charset="0"/>
              </a:rPr>
              <a:t>Camera tracking a crowd, based on </a:t>
            </a:r>
            <a:r>
              <a:rPr lang="en-US" altLang="en-US" sz="1600">
                <a:latin typeface="Arial" panose="020B0604020202020204" pitchFamily="34" charset="0"/>
                <a:hlinkClick r:id="rId12"/>
              </a:rPr>
              <a:t>this work</a:t>
            </a:r>
            <a:r>
              <a:rPr lang="en-US" altLang="en-US" sz="1600">
                <a:latin typeface="Arial" panose="020B0604020202020204" pitchFamily="34"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FCDF4AE4-2FFA-1144-B9E0-E02C63B273D3}"/>
              </a:ext>
            </a:extLst>
          </p:cNvPr>
          <p:cNvSpPr>
            <a:spLocks noGrp="1" noChangeArrowheads="1"/>
          </p:cNvSpPr>
          <p:nvPr>
            <p:ph type="title"/>
          </p:nvPr>
        </p:nvSpPr>
        <p:spPr/>
        <p:txBody>
          <a:bodyPr/>
          <a:lstStyle/>
          <a:p>
            <a:pPr eaLnBrk="1" hangingPunct="1"/>
            <a:r>
              <a:rPr lang="en-US" altLang="en-US" dirty="0"/>
              <a:t>Vision-based HCI</a:t>
            </a:r>
          </a:p>
        </p:txBody>
      </p:sp>
      <p:sp>
        <p:nvSpPr>
          <p:cNvPr id="48130" name="Content Placeholder 2">
            <a:extLst>
              <a:ext uri="{FF2B5EF4-FFF2-40B4-BE49-F238E27FC236}">
                <a16:creationId xmlns:a16="http://schemas.microsoft.com/office/drawing/2014/main" id="{0AE7F0E8-BE25-1642-ACDC-97B894B6E768}"/>
              </a:ext>
            </a:extLst>
          </p:cNvPr>
          <p:cNvSpPr>
            <a:spLocks noGrp="1" noChangeArrowheads="1"/>
          </p:cNvSpPr>
          <p:nvPr>
            <p:ph idx="1"/>
          </p:nvPr>
        </p:nvSpPr>
        <p:spPr/>
        <p:txBody>
          <a:bodyPr/>
          <a:lstStyle/>
          <a:p>
            <a:pPr eaLnBrk="1" hangingPunct="1"/>
            <a:r>
              <a:rPr lang="en-US" altLang="en-US" dirty="0" err="1"/>
              <a:t>Reatrix</a:t>
            </a:r>
            <a:r>
              <a:rPr lang="en-US" altLang="en-US" dirty="0"/>
              <a:t>: </a:t>
            </a:r>
            <a:r>
              <a:rPr lang="en-US" altLang="en-US" sz="2400" dirty="0">
                <a:hlinkClick r:id="rId3">
                  <a:extLst>
                    <a:ext uri="{A12FA001-AC4F-418D-AE19-62706E023703}">
                      <ahyp:hlinkClr xmlns:ahyp="http://schemas.microsoft.com/office/drawing/2018/hyperlinkcolor" val="tx"/>
                    </a:ext>
                  </a:extLst>
                </a:hlinkClick>
              </a:rPr>
              <a:t>http://www.youtube.com/watch?v=QzsQKULMbiU</a:t>
            </a:r>
            <a:endParaRPr lang="en-US" altLang="en-US" dirty="0"/>
          </a:p>
          <a:p>
            <a:pPr eaLnBrk="1" hangingPunct="1"/>
            <a:endParaRPr lang="en-US" altLang="en-US" dirty="0"/>
          </a:p>
        </p:txBody>
      </p:sp>
      <p:pic>
        <p:nvPicPr>
          <p:cNvPr id="48131" name="Picture 5">
            <a:extLst>
              <a:ext uri="{FF2B5EF4-FFF2-40B4-BE49-F238E27FC236}">
                <a16:creationId xmlns:a16="http://schemas.microsoft.com/office/drawing/2014/main" id="{52091FCF-EA66-584D-9707-AC4E7764B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2743200"/>
            <a:ext cx="4140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3">
            <a:extLst>
              <a:ext uri="{FF2B5EF4-FFF2-40B4-BE49-F238E27FC236}">
                <a16:creationId xmlns:a16="http://schemas.microsoft.com/office/drawing/2014/main" id="{B72437D4-56E6-754E-AB33-9CF7217BC3FD}"/>
              </a:ext>
            </a:extLst>
          </p:cNvPr>
          <p:cNvSpPr>
            <a:spLocks noGrp="1" noChangeArrowheads="1"/>
          </p:cNvSpPr>
          <p:nvPr>
            <p:ph type="title"/>
          </p:nvPr>
        </p:nvSpPr>
        <p:spPr/>
        <p:txBody>
          <a:bodyPr/>
          <a:lstStyle/>
          <a:p>
            <a:pPr eaLnBrk="1" hangingPunct="1"/>
            <a:r>
              <a:rPr lang="en-US" altLang="en-US"/>
              <a:t>Gaming</a:t>
            </a:r>
          </a:p>
        </p:txBody>
      </p:sp>
      <p:sp>
        <p:nvSpPr>
          <p:cNvPr id="50178" name="Content Placeholder 4">
            <a:extLst>
              <a:ext uri="{FF2B5EF4-FFF2-40B4-BE49-F238E27FC236}">
                <a16:creationId xmlns:a16="http://schemas.microsoft.com/office/drawing/2014/main" id="{0E2B4BB1-DA18-1945-89FE-207BAAE20DFC}"/>
              </a:ext>
            </a:extLst>
          </p:cNvPr>
          <p:cNvSpPr>
            <a:spLocks noGrp="1" noChangeArrowheads="1"/>
          </p:cNvSpPr>
          <p:nvPr>
            <p:ph sz="half" idx="1"/>
          </p:nvPr>
        </p:nvSpPr>
        <p:spPr/>
        <p:txBody>
          <a:bodyPr/>
          <a:lstStyle/>
          <a:p>
            <a:pPr eaLnBrk="1" hangingPunct="1"/>
            <a:r>
              <a:rPr lang="en-US" altLang="en-US"/>
              <a:t>Sony Eyetoy</a:t>
            </a:r>
          </a:p>
        </p:txBody>
      </p:sp>
      <p:sp>
        <p:nvSpPr>
          <p:cNvPr id="50179" name="Content Placeholder 5">
            <a:extLst>
              <a:ext uri="{FF2B5EF4-FFF2-40B4-BE49-F238E27FC236}">
                <a16:creationId xmlns:a16="http://schemas.microsoft.com/office/drawing/2014/main" id="{2795C93B-F280-C84D-A1B4-ECC1B3F4F97D}"/>
              </a:ext>
            </a:extLst>
          </p:cNvPr>
          <p:cNvSpPr>
            <a:spLocks noGrp="1" noChangeArrowheads="1"/>
          </p:cNvSpPr>
          <p:nvPr>
            <p:ph sz="half" idx="2"/>
          </p:nvPr>
        </p:nvSpPr>
        <p:spPr/>
        <p:txBody>
          <a:bodyPr/>
          <a:lstStyle/>
          <a:p>
            <a:pPr eaLnBrk="1" hangingPunct="1"/>
            <a:r>
              <a:rPr lang="en-US" altLang="en-US"/>
              <a:t>Microsoft Kinect</a:t>
            </a:r>
          </a:p>
        </p:txBody>
      </p:sp>
      <p:pic>
        <p:nvPicPr>
          <p:cNvPr id="50180" name="Picture 2">
            <a:extLst>
              <a:ext uri="{FF2B5EF4-FFF2-40B4-BE49-F238E27FC236}">
                <a16:creationId xmlns:a16="http://schemas.microsoft.com/office/drawing/2014/main" id="{C4AF6CE0-43B2-384A-A2C5-6CAF61C3D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438400"/>
            <a:ext cx="41370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3">
            <a:extLst>
              <a:ext uri="{FF2B5EF4-FFF2-40B4-BE49-F238E27FC236}">
                <a16:creationId xmlns:a16="http://schemas.microsoft.com/office/drawing/2014/main" id="{B3339BA9-DA98-0746-820E-668D4E855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473325"/>
            <a:ext cx="38100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Rectangle 6">
            <a:extLst>
              <a:ext uri="{FF2B5EF4-FFF2-40B4-BE49-F238E27FC236}">
                <a16:creationId xmlns:a16="http://schemas.microsoft.com/office/drawing/2014/main" id="{CFFFB74C-9531-8B4B-B0D8-7100CD162B71}"/>
              </a:ext>
            </a:extLst>
          </p:cNvPr>
          <p:cNvSpPr>
            <a:spLocks noChangeArrowheads="1"/>
          </p:cNvSpPr>
          <p:nvPr/>
        </p:nvSpPr>
        <p:spPr bwMode="auto">
          <a:xfrm>
            <a:off x="152400" y="5715000"/>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dirty="0">
                <a:latin typeface="Times New Roman" panose="02020603050405020304" pitchFamily="18" charset="0"/>
                <a:hlinkClick r:id="rId5">
                  <a:extLst>
                    <a:ext uri="{A12FA001-AC4F-418D-AE19-62706E023703}">
                      <ahyp:hlinkClr xmlns:ahyp="http://schemas.microsoft.com/office/drawing/2018/hyperlinkcolor" val="tx"/>
                    </a:ext>
                  </a:extLst>
                </a:hlinkClick>
              </a:rPr>
              <a:t>http://www.youtube.com/watch?v=wKXncqEYk9g</a:t>
            </a:r>
            <a:endParaRPr lang="en-US" altLang="en-US" sz="2000" dirty="0">
              <a:latin typeface="Times New Roman" panose="02020603050405020304" pitchFamily="18" charset="0"/>
            </a:endParaRPr>
          </a:p>
        </p:txBody>
      </p:sp>
      <p:sp>
        <p:nvSpPr>
          <p:cNvPr id="50183" name="Rectangle 7">
            <a:extLst>
              <a:ext uri="{FF2B5EF4-FFF2-40B4-BE49-F238E27FC236}">
                <a16:creationId xmlns:a16="http://schemas.microsoft.com/office/drawing/2014/main" id="{88C7EF8B-A776-3442-801C-361B52D8BCD7}"/>
              </a:ext>
            </a:extLst>
          </p:cNvPr>
          <p:cNvSpPr>
            <a:spLocks noChangeArrowheads="1"/>
          </p:cNvSpPr>
          <p:nvPr/>
        </p:nvSpPr>
        <p:spPr bwMode="auto">
          <a:xfrm>
            <a:off x="4648200" y="5715000"/>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dirty="0">
                <a:latin typeface="Times New Roman" panose="02020603050405020304" pitchFamily="18" charset="0"/>
                <a:hlinkClick r:id="rId6">
                  <a:extLst>
                    <a:ext uri="{A12FA001-AC4F-418D-AE19-62706E023703}">
                      <ahyp:hlinkClr xmlns:ahyp="http://schemas.microsoft.com/office/drawing/2018/hyperlinkcolor" val="tx"/>
                    </a:ext>
                  </a:extLst>
                </a:hlinkClick>
              </a:rPr>
              <a:t>https://www.youtube.com/watch?v=pzfpXAbQ61U</a:t>
            </a:r>
            <a:endParaRPr lang="en-US" altLang="en-US" sz="2000" dirty="0">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4">
            <a:extLst>
              <a:ext uri="{FF2B5EF4-FFF2-40B4-BE49-F238E27FC236}">
                <a16:creationId xmlns:a16="http://schemas.microsoft.com/office/drawing/2014/main" id="{15766ECC-EE4D-1B43-B9D9-39CD4E3D0791}"/>
              </a:ext>
            </a:extLst>
          </p:cNvPr>
          <p:cNvSpPr>
            <a:spLocks noGrp="1" noChangeArrowheads="1"/>
          </p:cNvSpPr>
          <p:nvPr>
            <p:ph type="title"/>
          </p:nvPr>
        </p:nvSpPr>
        <p:spPr/>
        <p:txBody>
          <a:bodyPr/>
          <a:lstStyle/>
          <a:p>
            <a:pPr eaLnBrk="1" hangingPunct="1"/>
            <a:r>
              <a:rPr lang="en-US" altLang="en-US"/>
              <a:t>Motion capture</a:t>
            </a:r>
          </a:p>
        </p:txBody>
      </p:sp>
      <p:sp>
        <p:nvSpPr>
          <p:cNvPr id="52226" name="Content Placeholder 5">
            <a:extLst>
              <a:ext uri="{FF2B5EF4-FFF2-40B4-BE49-F238E27FC236}">
                <a16:creationId xmlns:a16="http://schemas.microsoft.com/office/drawing/2014/main" id="{A17D4B1D-DFE4-064E-9508-BAA28D590207}"/>
              </a:ext>
            </a:extLst>
          </p:cNvPr>
          <p:cNvSpPr>
            <a:spLocks noGrp="1" noChangeArrowheads="1"/>
          </p:cNvSpPr>
          <p:nvPr>
            <p:ph idx="1"/>
          </p:nvPr>
        </p:nvSpPr>
        <p:spPr/>
        <p:txBody>
          <a:bodyPr/>
          <a:lstStyle/>
          <a:p>
            <a:pPr eaLnBrk="1" hangingPunct="1"/>
            <a:r>
              <a:rPr lang="en-US" altLang="en-US" sz="2400" dirty="0"/>
              <a:t>Marker-based motion capture</a:t>
            </a:r>
          </a:p>
          <a:p>
            <a:pPr lvl="1" eaLnBrk="1" hangingPunct="1"/>
            <a:r>
              <a:rPr lang="en-US" altLang="en-US" sz="2000" dirty="0">
                <a:hlinkClick r:id="rId3">
                  <a:extLst>
                    <a:ext uri="{A12FA001-AC4F-418D-AE19-62706E023703}">
                      <ahyp:hlinkClr xmlns:ahyp="http://schemas.microsoft.com/office/drawing/2018/hyperlinkcolor" val="tx"/>
                    </a:ext>
                  </a:extLst>
                </a:hlinkClick>
              </a:rPr>
              <a:t>http://www.youtube.com/watch?v=V0yT8mwg9nc</a:t>
            </a:r>
            <a:endParaRPr lang="en-US" altLang="en-US" sz="2000" dirty="0"/>
          </a:p>
        </p:txBody>
      </p:sp>
      <p:pic>
        <p:nvPicPr>
          <p:cNvPr id="52227" name="Picture 3">
            <a:extLst>
              <a:ext uri="{FF2B5EF4-FFF2-40B4-BE49-F238E27FC236}">
                <a16:creationId xmlns:a16="http://schemas.microsoft.com/office/drawing/2014/main" id="{475C47ED-8E06-1947-80F6-511382C320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352800"/>
            <a:ext cx="20288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Picture 5">
            <a:extLst>
              <a:ext uri="{FF2B5EF4-FFF2-40B4-BE49-F238E27FC236}">
                <a16:creationId xmlns:a16="http://schemas.microsoft.com/office/drawing/2014/main" id="{441D7336-D739-5046-B97D-F876D8C26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35052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6B7522EB-5AC1-9344-878E-F98A91E873DE}"/>
              </a:ext>
            </a:extLst>
          </p:cNvPr>
          <p:cNvSpPr>
            <a:spLocks noGrp="1" noChangeArrowheads="1"/>
          </p:cNvSpPr>
          <p:nvPr>
            <p:ph type="title"/>
          </p:nvPr>
        </p:nvSpPr>
        <p:spPr/>
        <p:txBody>
          <a:bodyPr/>
          <a:lstStyle/>
          <a:p>
            <a:pPr eaLnBrk="1" hangingPunct="1"/>
            <a:r>
              <a:rPr lang="en-US" altLang="en-US"/>
              <a:t>Looking at people</a:t>
            </a:r>
          </a:p>
        </p:txBody>
      </p:sp>
      <p:sp>
        <p:nvSpPr>
          <p:cNvPr id="54274" name="Content Placeholder 2">
            <a:extLst>
              <a:ext uri="{FF2B5EF4-FFF2-40B4-BE49-F238E27FC236}">
                <a16:creationId xmlns:a16="http://schemas.microsoft.com/office/drawing/2014/main" id="{4990D378-3AC5-A54D-9373-7DE396DB9E6F}"/>
              </a:ext>
            </a:extLst>
          </p:cNvPr>
          <p:cNvSpPr>
            <a:spLocks noGrp="1" noChangeArrowheads="1"/>
          </p:cNvSpPr>
          <p:nvPr>
            <p:ph idx="1"/>
          </p:nvPr>
        </p:nvSpPr>
        <p:spPr/>
        <p:txBody>
          <a:bodyPr/>
          <a:lstStyle/>
          <a:p>
            <a:pPr eaLnBrk="1" hangingPunct="1"/>
            <a:r>
              <a:rPr lang="en-US" altLang="en-US" sz="1800"/>
              <a:t>Hand gesture</a:t>
            </a:r>
          </a:p>
          <a:p>
            <a:pPr eaLnBrk="1" hangingPunct="1"/>
            <a:r>
              <a:rPr lang="en-US" altLang="en-US" sz="1800"/>
              <a:t>Head pose</a:t>
            </a:r>
          </a:p>
          <a:p>
            <a:pPr eaLnBrk="1" hangingPunct="1"/>
            <a:r>
              <a:rPr lang="en-US" altLang="en-US" sz="1800"/>
              <a:t>Expression </a:t>
            </a:r>
          </a:p>
          <a:p>
            <a:pPr eaLnBrk="1" hangingPunct="1"/>
            <a:r>
              <a:rPr lang="en-US" altLang="en-US" sz="1800"/>
              <a:t>Identity </a:t>
            </a:r>
          </a:p>
        </p:txBody>
      </p:sp>
      <p:pic>
        <p:nvPicPr>
          <p:cNvPr id="54275" name="Picture 3">
            <a:extLst>
              <a:ext uri="{FF2B5EF4-FFF2-40B4-BE49-F238E27FC236}">
                <a16:creationId xmlns:a16="http://schemas.microsoft.com/office/drawing/2014/main" id="{4C5201E5-02FB-6B40-870C-EC88130EC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52800"/>
            <a:ext cx="49149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2">
            <a:extLst>
              <a:ext uri="{FF2B5EF4-FFF2-40B4-BE49-F238E27FC236}">
                <a16:creationId xmlns:a16="http://schemas.microsoft.com/office/drawing/2014/main" id="{CD7FE7D8-3E9D-0343-B21C-0DA82D2D7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285875"/>
            <a:ext cx="167640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3">
            <a:extLst>
              <a:ext uri="{FF2B5EF4-FFF2-40B4-BE49-F238E27FC236}">
                <a16:creationId xmlns:a16="http://schemas.microsoft.com/office/drawing/2014/main" id="{51CD5DB5-9994-AD4C-A7FA-F53A107C6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3581400"/>
            <a:ext cx="3100388"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Rectangle 6">
            <a:extLst>
              <a:ext uri="{FF2B5EF4-FFF2-40B4-BE49-F238E27FC236}">
                <a16:creationId xmlns:a16="http://schemas.microsoft.com/office/drawing/2014/main" id="{360DBC77-DD96-E141-9118-512587915E12}"/>
              </a:ext>
            </a:extLst>
          </p:cNvPr>
          <p:cNvSpPr>
            <a:spLocks noChangeArrowheads="1"/>
          </p:cNvSpPr>
          <p:nvPr/>
        </p:nvSpPr>
        <p:spPr bwMode="auto">
          <a:xfrm>
            <a:off x="228600" y="2876550"/>
            <a:ext cx="571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000" dirty="0">
                <a:latin typeface="Times New Roman" panose="02020603050405020304" pitchFamily="18" charset="0"/>
                <a:hlinkClick r:id="rId6">
                  <a:extLst>
                    <a:ext uri="{A12FA001-AC4F-418D-AE19-62706E023703}">
                      <ahyp:hlinkClr xmlns:ahyp="http://schemas.microsoft.com/office/drawing/2018/hyperlinkcolor" val="tx"/>
                    </a:ext>
                  </a:extLst>
                </a:hlinkClick>
              </a:rPr>
              <a:t>http://www.youtube.com/watch?v=MsGCczPrJFE</a:t>
            </a:r>
            <a:endParaRPr lang="en-US" altLang="en-US" sz="2000" dirty="0">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F0672D6D-D83C-4D45-BBD8-238126135241}"/>
              </a:ext>
            </a:extLst>
          </p:cNvPr>
          <p:cNvSpPr>
            <a:spLocks noGrp="1" noChangeArrowheads="1"/>
          </p:cNvSpPr>
          <p:nvPr>
            <p:ph type="title"/>
          </p:nvPr>
        </p:nvSpPr>
        <p:spPr/>
        <p:txBody>
          <a:bodyPr/>
          <a:lstStyle/>
          <a:p>
            <a:pPr eaLnBrk="1" hangingPunct="1"/>
            <a:r>
              <a:rPr lang="en-US" altLang="en-US"/>
              <a:t>Vision in space</a:t>
            </a:r>
          </a:p>
        </p:txBody>
      </p:sp>
      <p:pic>
        <p:nvPicPr>
          <p:cNvPr id="56322" name="Picture 6" descr="1198865273_31824-1_Sol1369A_WestValley_L257F_br">
            <a:extLst>
              <a:ext uri="{FF2B5EF4-FFF2-40B4-BE49-F238E27FC236}">
                <a16:creationId xmlns:a16="http://schemas.microsoft.com/office/drawing/2014/main" id="{7F012ADC-9DB3-B744-A68E-20401782F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76350"/>
            <a:ext cx="85344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Rectangle 7">
            <a:extLst>
              <a:ext uri="{FF2B5EF4-FFF2-40B4-BE49-F238E27FC236}">
                <a16:creationId xmlns:a16="http://schemas.microsoft.com/office/drawing/2014/main" id="{77EA06E3-CFAE-5F4F-BC44-2E28A1DA171D}"/>
              </a:ext>
            </a:extLst>
          </p:cNvPr>
          <p:cNvSpPr>
            <a:spLocks noChangeArrowheads="1"/>
          </p:cNvSpPr>
          <p:nvPr/>
        </p:nvSpPr>
        <p:spPr bwMode="auto">
          <a:xfrm>
            <a:off x="685800" y="4343400"/>
            <a:ext cx="8001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buFontTx/>
              <a:buNone/>
            </a:pPr>
            <a:r>
              <a:rPr lang="en-US" altLang="en-US" sz="2800">
                <a:latin typeface="Arial" panose="020B0604020202020204" pitchFamily="34" charset="0"/>
              </a:rPr>
              <a:t>Vision systems (JPL) used for several tasks</a:t>
            </a:r>
          </a:p>
          <a:p>
            <a:pPr lvl="1">
              <a:buFontTx/>
              <a:buChar char="•"/>
            </a:pPr>
            <a:r>
              <a:rPr lang="en-US" altLang="en-US" sz="2000">
                <a:latin typeface="Arial" panose="020B0604020202020204" pitchFamily="34" charset="0"/>
              </a:rPr>
              <a:t>Panorama stitching</a:t>
            </a:r>
          </a:p>
          <a:p>
            <a:pPr lvl="1">
              <a:buFontTx/>
              <a:buChar char="•"/>
            </a:pPr>
            <a:r>
              <a:rPr lang="en-US" altLang="en-US" sz="2000">
                <a:latin typeface="Arial" panose="020B0604020202020204" pitchFamily="34" charset="0"/>
              </a:rPr>
              <a:t>3D terrain modeling</a:t>
            </a:r>
          </a:p>
          <a:p>
            <a:pPr lvl="1">
              <a:buFontTx/>
              <a:buChar char="•"/>
            </a:pPr>
            <a:r>
              <a:rPr lang="en-US" altLang="en-US" sz="2000">
                <a:latin typeface="Arial" panose="020B0604020202020204" pitchFamily="34" charset="0"/>
              </a:rPr>
              <a:t>Obstacle detection, position tracking</a:t>
            </a:r>
          </a:p>
          <a:p>
            <a:pPr lvl="1">
              <a:buFontTx/>
              <a:buChar char="•"/>
            </a:pPr>
            <a:r>
              <a:rPr lang="en-US" altLang="en-US" sz="2000">
                <a:latin typeface="Arial" panose="020B0604020202020204" pitchFamily="34" charset="0"/>
              </a:rPr>
              <a:t>For more, read “</a:t>
            </a:r>
            <a:r>
              <a:rPr lang="en-US" altLang="ja-JP" sz="2000">
                <a:latin typeface="Arial" panose="020B0604020202020204" pitchFamily="34" charset="0"/>
                <a:hlinkClick r:id="rId4"/>
              </a:rPr>
              <a:t>Computer Vision on Mars</a:t>
            </a:r>
            <a:r>
              <a:rPr lang="en-US" altLang="en-US" sz="2000">
                <a:latin typeface="Arial" panose="020B0604020202020204" pitchFamily="34" charset="0"/>
              </a:rPr>
              <a:t>”</a:t>
            </a:r>
            <a:r>
              <a:rPr lang="en-US" altLang="ja-JP" sz="2000">
                <a:latin typeface="Arial" panose="020B0604020202020204" pitchFamily="34" charset="0"/>
              </a:rPr>
              <a:t> by Matthies et al.</a:t>
            </a:r>
            <a:endParaRPr lang="en-US" altLang="en-US" sz="2000">
              <a:latin typeface="Arial" panose="020B0604020202020204" pitchFamily="34" charset="0"/>
            </a:endParaRPr>
          </a:p>
        </p:txBody>
      </p:sp>
      <p:sp>
        <p:nvSpPr>
          <p:cNvPr id="56324" name="Rectangle 8">
            <a:extLst>
              <a:ext uri="{FF2B5EF4-FFF2-40B4-BE49-F238E27FC236}">
                <a16:creationId xmlns:a16="http://schemas.microsoft.com/office/drawing/2014/main" id="{C4DC4A09-F5EF-7641-B33F-1A8753F48D0F}"/>
              </a:ext>
            </a:extLst>
          </p:cNvPr>
          <p:cNvSpPr>
            <a:spLocks noChangeArrowheads="1"/>
          </p:cNvSpPr>
          <p:nvPr/>
        </p:nvSpPr>
        <p:spPr bwMode="auto">
          <a:xfrm>
            <a:off x="838200" y="3609975"/>
            <a:ext cx="7772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a:latin typeface="Arial" panose="020B0604020202020204" pitchFamily="34" charset="0"/>
                <a:hlinkClick r:id="rId5"/>
              </a:rPr>
              <a:t>NASA'S Mars Exploration Rover Spirit</a:t>
            </a:r>
            <a:r>
              <a:rPr lang="en-US" altLang="en-US" sz="1600">
                <a:latin typeface="Arial" panose="020B0604020202020204" pitchFamily="34" charset="0"/>
              </a:rPr>
              <a:t> captured this westward view from atop </a:t>
            </a:r>
            <a:br>
              <a:rPr lang="en-US" altLang="en-US" sz="1600">
                <a:latin typeface="Arial" panose="020B0604020202020204" pitchFamily="34" charset="0"/>
              </a:rPr>
            </a:br>
            <a:r>
              <a:rPr lang="en-US" altLang="en-US" sz="1600">
                <a:latin typeface="Arial" panose="020B0604020202020204" pitchFamily="34" charset="0"/>
              </a:rPr>
              <a:t>a low plateau where Spirit spent the closing months of 2007.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B36C5AD0-4A13-9F4A-B643-1B6B6EA7FC9F}"/>
              </a:ext>
            </a:extLst>
          </p:cNvPr>
          <p:cNvSpPr>
            <a:spLocks noGrp="1" noChangeArrowheads="1"/>
          </p:cNvSpPr>
          <p:nvPr>
            <p:ph type="title"/>
          </p:nvPr>
        </p:nvSpPr>
        <p:spPr/>
        <p:txBody>
          <a:bodyPr/>
          <a:lstStyle/>
          <a:p>
            <a:pPr eaLnBrk="1" hangingPunct="1"/>
            <a:r>
              <a:rPr lang="en-US" altLang="en-US"/>
              <a:t>Gigapan</a:t>
            </a:r>
          </a:p>
        </p:txBody>
      </p:sp>
      <p:sp>
        <p:nvSpPr>
          <p:cNvPr id="58370" name="Content Placeholder 2">
            <a:extLst>
              <a:ext uri="{FF2B5EF4-FFF2-40B4-BE49-F238E27FC236}">
                <a16:creationId xmlns:a16="http://schemas.microsoft.com/office/drawing/2014/main" id="{EA4492A0-92ED-9F45-956A-8FB8EFD20644}"/>
              </a:ext>
            </a:extLst>
          </p:cNvPr>
          <p:cNvSpPr>
            <a:spLocks noGrp="1" noChangeArrowheads="1"/>
          </p:cNvSpPr>
          <p:nvPr>
            <p:ph idx="1"/>
          </p:nvPr>
        </p:nvSpPr>
        <p:spPr/>
        <p:txBody>
          <a:bodyPr/>
          <a:lstStyle/>
          <a:p>
            <a:pPr eaLnBrk="1" hangingPunct="1"/>
            <a:r>
              <a:rPr lang="en-US" altLang="en-US">
                <a:hlinkClick r:id="rId3"/>
              </a:rPr>
              <a:t>Gigapan</a:t>
            </a:r>
            <a:r>
              <a:rPr lang="en-US" altLang="en-US"/>
              <a:t>, </a:t>
            </a:r>
            <a:r>
              <a:rPr lang="en-US" altLang="en-US">
                <a:hlinkClick r:id="rId4"/>
              </a:rPr>
              <a:t>gallery</a:t>
            </a:r>
            <a:endParaRPr lang="en-US" altLang="en-US"/>
          </a:p>
          <a:p>
            <a:pPr eaLnBrk="1" hangingPunct="1"/>
            <a:r>
              <a:rPr lang="en-US" altLang="en-US"/>
              <a:t>HP Touch Smart with Gigapn demo at Chicago O’Hare airport</a:t>
            </a:r>
          </a:p>
          <a:p>
            <a:pPr eaLnBrk="1" hangingPunct="1"/>
            <a:endParaRPr lang="en-US" altLang="en-US"/>
          </a:p>
        </p:txBody>
      </p:sp>
      <p:pic>
        <p:nvPicPr>
          <p:cNvPr id="58371" name="Picture 2">
            <a:extLst>
              <a:ext uri="{FF2B5EF4-FFF2-40B4-BE49-F238E27FC236}">
                <a16:creationId xmlns:a16="http://schemas.microsoft.com/office/drawing/2014/main" id="{562E72A1-3B4E-B044-98FE-A512B324C4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3352800"/>
            <a:ext cx="4572000"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135496EE-9DBD-D14D-B5DF-D056BE3AD3D1}"/>
              </a:ext>
            </a:extLst>
          </p:cNvPr>
          <p:cNvSpPr>
            <a:spLocks noGrp="1" noChangeArrowheads="1"/>
          </p:cNvSpPr>
          <p:nvPr>
            <p:ph type="title"/>
          </p:nvPr>
        </p:nvSpPr>
        <p:spPr/>
        <p:txBody>
          <a:bodyPr/>
          <a:lstStyle/>
          <a:p>
            <a:r>
              <a:rPr lang="en-US" altLang="en-US"/>
              <a:t>Light field camera</a:t>
            </a:r>
          </a:p>
        </p:txBody>
      </p:sp>
      <p:sp>
        <p:nvSpPr>
          <p:cNvPr id="60418" name="Content Placeholder 2">
            <a:extLst>
              <a:ext uri="{FF2B5EF4-FFF2-40B4-BE49-F238E27FC236}">
                <a16:creationId xmlns:a16="http://schemas.microsoft.com/office/drawing/2014/main" id="{B52F93C2-5E13-E047-8A5B-68A2FC74DA6A}"/>
              </a:ext>
            </a:extLst>
          </p:cNvPr>
          <p:cNvSpPr>
            <a:spLocks noGrp="1" noChangeArrowheads="1"/>
          </p:cNvSpPr>
          <p:nvPr>
            <p:ph idx="1"/>
          </p:nvPr>
        </p:nvSpPr>
        <p:spPr/>
        <p:txBody>
          <a:bodyPr/>
          <a:lstStyle/>
          <a:p>
            <a:r>
              <a:rPr lang="en-US" altLang="en-US"/>
              <a:t>Lytro: light field camera</a:t>
            </a:r>
          </a:p>
          <a:p>
            <a:endParaRPr lang="en-US" altLang="en-US"/>
          </a:p>
          <a:p>
            <a:endParaRPr lang="en-US" altLang="en-US"/>
          </a:p>
          <a:p>
            <a:pPr>
              <a:buFontTx/>
              <a:buNone/>
            </a:pPr>
            <a:endParaRPr lang="en-US" altLang="en-US">
              <a:hlinkClick r:id="rId2"/>
            </a:endParaRPr>
          </a:p>
          <a:p>
            <a:pPr>
              <a:buFontTx/>
              <a:buNone/>
            </a:pPr>
            <a:endParaRPr lang="en-US" altLang="en-US">
              <a:hlinkClick r:id="rId2"/>
            </a:endParaRPr>
          </a:p>
          <a:p>
            <a:pPr>
              <a:buFontTx/>
              <a:buNone/>
            </a:pPr>
            <a:endParaRPr lang="en-US" altLang="en-US">
              <a:hlinkClick r:id="rId2"/>
            </a:endParaRPr>
          </a:p>
          <a:p>
            <a:pPr>
              <a:buFontTx/>
              <a:buNone/>
            </a:pPr>
            <a:r>
              <a:rPr lang="en-US" altLang="en-US" sz="2800">
                <a:hlinkClick r:id="rId3"/>
              </a:rPr>
              <a:t>https://www.youtube.com/watch?v=Nis4yGnUHfE</a:t>
            </a:r>
            <a:endParaRPr lang="en-US" altLang="en-US" sz="2800"/>
          </a:p>
        </p:txBody>
      </p:sp>
      <p:pic>
        <p:nvPicPr>
          <p:cNvPr id="60419" name="Picture 2" descr="http://www.wired.com/images_blogs/gadgetlab/2011/10/lytro-660x422.jpg">
            <a:extLst>
              <a:ext uri="{FF2B5EF4-FFF2-40B4-BE49-F238E27FC236}">
                <a16:creationId xmlns:a16="http://schemas.microsoft.com/office/drawing/2014/main" id="{5B7822F9-1E47-384A-955F-CDC2D6806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560638"/>
            <a:ext cx="3622675"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4" descr="http://pmanewsline.com/wp-content/uploads/2011/06/Lytro.png">
            <a:extLst>
              <a:ext uri="{FF2B5EF4-FFF2-40B4-BE49-F238E27FC236}">
                <a16:creationId xmlns:a16="http://schemas.microsoft.com/office/drawing/2014/main" id="{CF482DB6-4694-F143-9B68-C9EC1DC0AC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560638"/>
            <a:ext cx="4624388"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B169025D-1C9B-7948-BE3D-DFC70135272A}"/>
              </a:ext>
            </a:extLst>
          </p:cNvPr>
          <p:cNvSpPr>
            <a:spLocks noGrp="1" noChangeArrowheads="1"/>
          </p:cNvSpPr>
          <p:nvPr>
            <p:ph type="title"/>
          </p:nvPr>
        </p:nvSpPr>
        <p:spPr/>
        <p:txBody>
          <a:bodyPr/>
          <a:lstStyle/>
          <a:p>
            <a:pPr eaLnBrk="1" hangingPunct="1"/>
            <a:r>
              <a:rPr lang="en-US" altLang="en-US"/>
              <a:t>Every picture tells a story</a:t>
            </a:r>
          </a:p>
        </p:txBody>
      </p:sp>
      <p:sp>
        <p:nvSpPr>
          <p:cNvPr id="323587" name="Rectangle 3">
            <a:extLst>
              <a:ext uri="{FF2B5EF4-FFF2-40B4-BE49-F238E27FC236}">
                <a16:creationId xmlns:a16="http://schemas.microsoft.com/office/drawing/2014/main" id="{773A5EC8-F2D9-7B42-825B-424891049545}"/>
              </a:ext>
            </a:extLst>
          </p:cNvPr>
          <p:cNvSpPr>
            <a:spLocks noGrp="1" noChangeArrowheads="1"/>
          </p:cNvSpPr>
          <p:nvPr>
            <p:ph idx="1"/>
          </p:nvPr>
        </p:nvSpPr>
        <p:spPr>
          <a:xfrm>
            <a:off x="409575" y="5837481"/>
            <a:ext cx="8353425" cy="533400"/>
          </a:xfrm>
        </p:spPr>
        <p:txBody>
          <a:bodyPr/>
          <a:lstStyle/>
          <a:p>
            <a:pPr eaLnBrk="1" hangingPunct="1">
              <a:lnSpc>
                <a:spcPct val="90000"/>
              </a:lnSpc>
            </a:pPr>
            <a:r>
              <a:rPr lang="en-US" altLang="en-US" sz="2400" dirty="0"/>
              <a:t>Goal of computer vision is to write computer programs that can interpret images</a:t>
            </a:r>
          </a:p>
        </p:txBody>
      </p:sp>
      <p:sp>
        <p:nvSpPr>
          <p:cNvPr id="8195" name="Rectangle 4">
            <a:extLst>
              <a:ext uri="{FF2B5EF4-FFF2-40B4-BE49-F238E27FC236}">
                <a16:creationId xmlns:a16="http://schemas.microsoft.com/office/drawing/2014/main" id="{A2CBA501-AF72-694E-A931-A96D913DB49B}"/>
              </a:ext>
            </a:extLst>
          </p:cNvPr>
          <p:cNvSpPr>
            <a:spLocks noChangeArrowheads="1"/>
          </p:cNvSpPr>
          <p:nvPr/>
        </p:nvSpPr>
        <p:spPr bwMode="auto">
          <a:xfrm>
            <a:off x="409575" y="1131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endParaRPr lang="en-US" altLang="en-US" sz="2400">
              <a:solidFill>
                <a:schemeClr val="tx1"/>
              </a:solidFill>
              <a:latin typeface="Times New Roman" panose="02020603050405020304" pitchFamily="18" charset="0"/>
            </a:endParaRPr>
          </a:p>
        </p:txBody>
      </p:sp>
      <p:pic>
        <p:nvPicPr>
          <p:cNvPr id="8196" name="Picture 6" descr="U121">
            <a:extLst>
              <a:ext uri="{FF2B5EF4-FFF2-40B4-BE49-F238E27FC236}">
                <a16:creationId xmlns:a16="http://schemas.microsoft.com/office/drawing/2014/main" id="{4520FBFE-0419-EC4C-BEF3-B45AE9FF8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71588"/>
            <a:ext cx="3208338"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6">
            <a:extLst>
              <a:ext uri="{FF2B5EF4-FFF2-40B4-BE49-F238E27FC236}">
                <a16:creationId xmlns:a16="http://schemas.microsoft.com/office/drawing/2014/main" id="{746618B1-7895-6F49-B880-17C9129B3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41116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35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375FB26F-8F60-764F-A182-741B7758971E}"/>
              </a:ext>
            </a:extLst>
          </p:cNvPr>
          <p:cNvSpPr>
            <a:spLocks noGrp="1" noChangeArrowheads="1"/>
          </p:cNvSpPr>
          <p:nvPr>
            <p:ph type="title"/>
          </p:nvPr>
        </p:nvSpPr>
        <p:spPr/>
        <p:txBody>
          <a:bodyPr/>
          <a:lstStyle/>
          <a:p>
            <a:pPr eaLnBrk="1" hangingPunct="1"/>
            <a:r>
              <a:rPr lang="en-US" altLang="en-US"/>
              <a:t>Robotics</a:t>
            </a:r>
          </a:p>
        </p:txBody>
      </p:sp>
      <p:sp>
        <p:nvSpPr>
          <p:cNvPr id="61442" name="AutoShape 6" descr="2_on_1_melee2">
            <a:extLst>
              <a:ext uri="{FF2B5EF4-FFF2-40B4-BE49-F238E27FC236}">
                <a16:creationId xmlns:a16="http://schemas.microsoft.com/office/drawing/2014/main" id="{60973100-7EF6-7E42-83EA-37DE46445CD7}"/>
              </a:ext>
            </a:extLst>
          </p:cNvPr>
          <p:cNvSpPr>
            <a:spLocks noChangeAspect="1" noChangeArrowheads="1"/>
          </p:cNvSpPr>
          <p:nvPr/>
        </p:nvSpPr>
        <p:spPr bwMode="auto">
          <a:xfrm>
            <a:off x="84629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endParaRPr lang="en-US" altLang="en-US" sz="2400">
              <a:solidFill>
                <a:schemeClr val="tx1"/>
              </a:solidFill>
              <a:latin typeface="Times New Roman" panose="02020603050405020304" pitchFamily="18" charset="0"/>
            </a:endParaRPr>
          </a:p>
        </p:txBody>
      </p:sp>
      <p:sp>
        <p:nvSpPr>
          <p:cNvPr id="61443" name="AutoShape 8" descr="2_on_1_melee2">
            <a:extLst>
              <a:ext uri="{FF2B5EF4-FFF2-40B4-BE49-F238E27FC236}">
                <a16:creationId xmlns:a16="http://schemas.microsoft.com/office/drawing/2014/main" id="{31EA003E-B31A-404D-9F0F-0B46327BE13F}"/>
              </a:ext>
            </a:extLst>
          </p:cNvPr>
          <p:cNvSpPr>
            <a:spLocks noChangeAspect="1" noChangeArrowheads="1"/>
          </p:cNvSpPr>
          <p:nvPr/>
        </p:nvSpPr>
        <p:spPr bwMode="auto">
          <a:xfrm>
            <a:off x="8462963" y="3281363"/>
            <a:ext cx="296862"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endParaRPr lang="en-US" altLang="en-US" sz="2400">
              <a:solidFill>
                <a:schemeClr val="tx1"/>
              </a:solidFill>
              <a:latin typeface="Times New Roman" panose="02020603050405020304" pitchFamily="18" charset="0"/>
            </a:endParaRPr>
          </a:p>
        </p:txBody>
      </p:sp>
      <p:pic>
        <p:nvPicPr>
          <p:cNvPr id="61444" name="Picture 9" descr="2_on_1_melee2">
            <a:hlinkClick r:id="rId3" action="ppaction://hlinkfile"/>
            <a:extLst>
              <a:ext uri="{FF2B5EF4-FFF2-40B4-BE49-F238E27FC236}">
                <a16:creationId xmlns:a16="http://schemas.microsoft.com/office/drawing/2014/main" id="{D7B63230-D12E-674D-8413-948516762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1752600"/>
            <a:ext cx="4470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Rectangle 10">
            <a:extLst>
              <a:ext uri="{FF2B5EF4-FFF2-40B4-BE49-F238E27FC236}">
                <a16:creationId xmlns:a16="http://schemas.microsoft.com/office/drawing/2014/main" id="{38AE6C7E-93C0-3B44-88E7-5A911B85D951}"/>
              </a:ext>
            </a:extLst>
          </p:cNvPr>
          <p:cNvSpPr>
            <a:spLocks noChangeArrowheads="1"/>
          </p:cNvSpPr>
          <p:nvPr/>
        </p:nvSpPr>
        <p:spPr bwMode="auto">
          <a:xfrm>
            <a:off x="5592763" y="5276850"/>
            <a:ext cx="23320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a:solidFill>
                  <a:schemeClr val="tx1"/>
                </a:solidFill>
                <a:latin typeface="Arial" panose="020B0604020202020204" pitchFamily="34" charset="0"/>
                <a:hlinkClick r:id="rId5"/>
              </a:rPr>
              <a:t>http://www.robocup.org/</a:t>
            </a:r>
            <a:endParaRPr lang="en-US" altLang="en-US" sz="1600">
              <a:solidFill>
                <a:schemeClr val="tx1"/>
              </a:solidFill>
              <a:latin typeface="Arial" panose="020B0604020202020204" pitchFamily="34" charset="0"/>
            </a:endParaRPr>
          </a:p>
          <a:p>
            <a:pPr>
              <a:spcBef>
                <a:spcPct val="0"/>
              </a:spcBef>
              <a:buFontTx/>
              <a:buNone/>
            </a:pPr>
            <a:endParaRPr lang="en-US" altLang="en-US" sz="1600">
              <a:solidFill>
                <a:schemeClr val="tx1"/>
              </a:solidFill>
              <a:latin typeface="Arial" panose="020B0604020202020204" pitchFamily="34" charset="0"/>
            </a:endParaRPr>
          </a:p>
        </p:txBody>
      </p:sp>
      <p:pic>
        <p:nvPicPr>
          <p:cNvPr id="61446" name="Picture 12" descr="Image:NASA Mars Rover.jpg">
            <a:hlinkClick r:id="rId6"/>
            <a:extLst>
              <a:ext uri="{FF2B5EF4-FFF2-40B4-BE49-F238E27FC236}">
                <a16:creationId xmlns:a16="http://schemas.microsoft.com/office/drawing/2014/main" id="{C871A2AF-0468-DC49-BD73-6A0FB45F2D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88" y="1752600"/>
            <a:ext cx="4192587"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Rectangle 13">
            <a:extLst>
              <a:ext uri="{FF2B5EF4-FFF2-40B4-BE49-F238E27FC236}">
                <a16:creationId xmlns:a16="http://schemas.microsoft.com/office/drawing/2014/main" id="{27700F9D-DB03-3B4E-A5C3-0178E0282A2D}"/>
              </a:ext>
            </a:extLst>
          </p:cNvPr>
          <p:cNvSpPr>
            <a:spLocks noChangeArrowheads="1"/>
          </p:cNvSpPr>
          <p:nvPr/>
        </p:nvSpPr>
        <p:spPr bwMode="auto">
          <a:xfrm>
            <a:off x="457200" y="5257800"/>
            <a:ext cx="36496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600">
                <a:latin typeface="Arial" panose="020B0604020202020204" pitchFamily="34" charset="0"/>
              </a:rPr>
              <a:t>NASA’s Mars Spirit Rover</a:t>
            </a:r>
          </a:p>
          <a:p>
            <a:pPr algn="ctr">
              <a:spcBef>
                <a:spcPct val="0"/>
              </a:spcBef>
              <a:buFontTx/>
              <a:buNone/>
            </a:pPr>
            <a:r>
              <a:rPr lang="en-US" altLang="en-US" sz="1600">
                <a:latin typeface="Arial" panose="020B0604020202020204" pitchFamily="34" charset="0"/>
                <a:hlinkClick r:id="rId8"/>
              </a:rPr>
              <a:t>http://en.wikipedia.org/wiki/Spirit_rover</a:t>
            </a:r>
            <a:endParaRPr lang="en-US" altLang="en-US" sz="1600">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E3905555-43D8-9445-A74F-C82DED26AA56}"/>
              </a:ext>
            </a:extLst>
          </p:cNvPr>
          <p:cNvSpPr>
            <a:spLocks noGrp="1" noChangeArrowheads="1"/>
          </p:cNvSpPr>
          <p:nvPr>
            <p:ph type="title"/>
          </p:nvPr>
        </p:nvSpPr>
        <p:spPr/>
        <p:txBody>
          <a:bodyPr/>
          <a:lstStyle/>
          <a:p>
            <a:pPr eaLnBrk="1" hangingPunct="1"/>
            <a:r>
              <a:rPr lang="en-US" altLang="en-US"/>
              <a:t>Medical imaging</a:t>
            </a:r>
          </a:p>
        </p:txBody>
      </p:sp>
      <p:pic>
        <p:nvPicPr>
          <p:cNvPr id="63490" name="Picture 4" descr="mybrain">
            <a:extLst>
              <a:ext uri="{FF2B5EF4-FFF2-40B4-BE49-F238E27FC236}">
                <a16:creationId xmlns:a16="http://schemas.microsoft.com/office/drawing/2014/main" id="{33004D13-AA07-DA4A-BC0B-59C4130F2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16075"/>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5">
            <a:extLst>
              <a:ext uri="{FF2B5EF4-FFF2-40B4-BE49-F238E27FC236}">
                <a16:creationId xmlns:a16="http://schemas.microsoft.com/office/drawing/2014/main" id="{E47399A0-283E-514A-A67C-4A8708096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788" y="1947863"/>
            <a:ext cx="4494212"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6">
            <a:extLst>
              <a:ext uri="{FF2B5EF4-FFF2-40B4-BE49-F238E27FC236}">
                <a16:creationId xmlns:a16="http://schemas.microsoft.com/office/drawing/2014/main" id="{27663B43-0670-5B44-857C-0994DCD6F7B9}"/>
              </a:ext>
            </a:extLst>
          </p:cNvPr>
          <p:cNvSpPr>
            <a:spLocks noChangeArrowheads="1"/>
          </p:cNvSpPr>
          <p:nvPr/>
        </p:nvSpPr>
        <p:spPr bwMode="auto">
          <a:xfrm>
            <a:off x="5559425" y="5105400"/>
            <a:ext cx="21494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600">
                <a:latin typeface="Arial" panose="020B0604020202020204" pitchFamily="34" charset="0"/>
              </a:rPr>
              <a:t>Image guided surgery</a:t>
            </a:r>
          </a:p>
          <a:p>
            <a:pPr algn="ctr">
              <a:spcBef>
                <a:spcPct val="0"/>
              </a:spcBef>
              <a:buFontTx/>
              <a:buNone/>
            </a:pPr>
            <a:r>
              <a:rPr lang="en-US" altLang="en-US" sz="1600">
                <a:latin typeface="Arial" panose="020B0604020202020204" pitchFamily="34" charset="0"/>
                <a:hlinkClick r:id="rId5"/>
              </a:rPr>
              <a:t>Grimson et al., MIT</a:t>
            </a:r>
            <a:endParaRPr lang="en-US" altLang="en-US" sz="1600">
              <a:latin typeface="Arial" panose="020B0604020202020204" pitchFamily="34" charset="0"/>
            </a:endParaRPr>
          </a:p>
        </p:txBody>
      </p:sp>
      <p:sp>
        <p:nvSpPr>
          <p:cNvPr id="63493" name="Rectangle 7">
            <a:extLst>
              <a:ext uri="{FF2B5EF4-FFF2-40B4-BE49-F238E27FC236}">
                <a16:creationId xmlns:a16="http://schemas.microsoft.com/office/drawing/2014/main" id="{7010FAB3-0E4A-9047-BBF1-9A52F51B743E}"/>
              </a:ext>
            </a:extLst>
          </p:cNvPr>
          <p:cNvSpPr>
            <a:spLocks noChangeArrowheads="1"/>
          </p:cNvSpPr>
          <p:nvPr/>
        </p:nvSpPr>
        <p:spPr bwMode="auto">
          <a:xfrm>
            <a:off x="1611313" y="5210175"/>
            <a:ext cx="12096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600">
                <a:latin typeface="Arial" panose="020B0604020202020204" pitchFamily="34" charset="0"/>
              </a:rPr>
              <a:t>3D imaging</a:t>
            </a:r>
          </a:p>
          <a:p>
            <a:pPr algn="ctr">
              <a:spcBef>
                <a:spcPct val="0"/>
              </a:spcBef>
              <a:buFontTx/>
              <a:buNone/>
            </a:pPr>
            <a:r>
              <a:rPr lang="en-US" altLang="en-US" sz="1600">
                <a:latin typeface="Arial" panose="020B0604020202020204" pitchFamily="34" charset="0"/>
              </a:rPr>
              <a:t>MRI, 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Title 2">
            <a:extLst>
              <a:ext uri="{FF2B5EF4-FFF2-40B4-BE49-F238E27FC236}">
                <a16:creationId xmlns:a16="http://schemas.microsoft.com/office/drawing/2014/main" id="{92264E06-355F-F547-8CD6-45C9FDFD2098}"/>
              </a:ext>
            </a:extLst>
          </p:cNvPr>
          <p:cNvSpPr>
            <a:spLocks noGrp="1" noChangeArrowheads="1"/>
          </p:cNvSpPr>
          <p:nvPr>
            <p:ph type="title"/>
          </p:nvPr>
        </p:nvSpPr>
        <p:spPr/>
        <p:txBody>
          <a:bodyPr/>
          <a:lstStyle/>
          <a:p>
            <a:pPr eaLnBrk="1" hangingPunct="1"/>
            <a:r>
              <a:rPr lang="en-US" altLang="en-US"/>
              <a:t>Digital comestics	</a:t>
            </a:r>
          </a:p>
        </p:txBody>
      </p:sp>
      <p:pic>
        <p:nvPicPr>
          <p:cNvPr id="65538" name="Picture 2">
            <a:extLst>
              <a:ext uri="{FF2B5EF4-FFF2-40B4-BE49-F238E27FC236}">
                <a16:creationId xmlns:a16="http://schemas.microsoft.com/office/drawing/2014/main" id="{E6EE1715-A30C-0E4C-9D57-C7A874444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14500"/>
            <a:ext cx="41910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3">
            <a:extLst>
              <a:ext uri="{FF2B5EF4-FFF2-40B4-BE49-F238E27FC236}">
                <a16:creationId xmlns:a16="http://schemas.microsoft.com/office/drawing/2014/main" id="{EEDDABFF-26A2-B640-99C9-22665CF91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790700"/>
            <a:ext cx="3378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26442E2A-2928-E242-B3C6-0AFF673B298B}"/>
              </a:ext>
            </a:extLst>
          </p:cNvPr>
          <p:cNvSpPr>
            <a:spLocks noGrp="1" noChangeArrowheads="1"/>
          </p:cNvSpPr>
          <p:nvPr>
            <p:ph type="title"/>
          </p:nvPr>
        </p:nvSpPr>
        <p:spPr/>
        <p:txBody>
          <a:bodyPr/>
          <a:lstStyle/>
          <a:p>
            <a:r>
              <a:rPr lang="en-US" altLang="en-US"/>
              <a:t>Avatar</a:t>
            </a:r>
          </a:p>
        </p:txBody>
      </p:sp>
      <p:sp>
        <p:nvSpPr>
          <p:cNvPr id="67586" name="Content Placeholder 2">
            <a:extLst>
              <a:ext uri="{FF2B5EF4-FFF2-40B4-BE49-F238E27FC236}">
                <a16:creationId xmlns:a16="http://schemas.microsoft.com/office/drawing/2014/main" id="{18136A54-F640-D643-877C-8DAE132B8F4E}"/>
              </a:ext>
            </a:extLst>
          </p:cNvPr>
          <p:cNvSpPr>
            <a:spLocks noGrp="1" noChangeArrowheads="1"/>
          </p:cNvSpPr>
          <p:nvPr>
            <p:ph idx="1"/>
          </p:nvPr>
        </p:nvSpPr>
        <p:spPr/>
        <p:txBody>
          <a:bodyPr/>
          <a:lstStyle/>
          <a:p>
            <a:r>
              <a:rPr lang="en-US" altLang="en-US"/>
              <a:t>Facerig: </a:t>
            </a:r>
            <a:r>
              <a:rPr lang="en-US" altLang="en-US">
                <a:hlinkClick r:id="rId2"/>
              </a:rPr>
              <a:t>https://facerig.com/</a:t>
            </a:r>
            <a:endParaRPr lang="en-US" altLang="en-US"/>
          </a:p>
        </p:txBody>
      </p:sp>
      <p:pic>
        <p:nvPicPr>
          <p:cNvPr id="67587" name="Picture 2" descr="http://images.indiegogo.com/file_attachments/262354/files/20131215145716-animated_giff4.png?1387148236">
            <a:extLst>
              <a:ext uri="{FF2B5EF4-FFF2-40B4-BE49-F238E27FC236}">
                <a16:creationId xmlns:a16="http://schemas.microsoft.com/office/drawing/2014/main" id="{8C96BF28-C79E-334F-B32F-FD309429B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805113"/>
            <a:ext cx="35433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descr="http://images.indiegogo.com/file_attachments/262311/files/20131215143532-animated_giff2.png?1387146932">
            <a:extLst>
              <a:ext uri="{FF2B5EF4-FFF2-40B4-BE49-F238E27FC236}">
                <a16:creationId xmlns:a16="http://schemas.microsoft.com/office/drawing/2014/main" id="{B46CFF46-0B74-9D41-81A0-1911E5AEA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 y="2819400"/>
            <a:ext cx="35433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D1994288-1F12-954E-BE30-CBBE0CE37278}"/>
              </a:ext>
            </a:extLst>
          </p:cNvPr>
          <p:cNvSpPr>
            <a:spLocks noGrp="1" noChangeArrowheads="1"/>
          </p:cNvSpPr>
          <p:nvPr>
            <p:ph type="title"/>
          </p:nvPr>
        </p:nvSpPr>
        <p:spPr/>
        <p:txBody>
          <a:bodyPr/>
          <a:lstStyle/>
          <a:p>
            <a:pPr eaLnBrk="1" hangingPunct="1"/>
            <a:r>
              <a:rPr lang="en-US" altLang="en-US"/>
              <a:t>Inpainting</a:t>
            </a:r>
          </a:p>
        </p:txBody>
      </p:sp>
      <p:pic>
        <p:nvPicPr>
          <p:cNvPr id="68610" name="Picture 7">
            <a:extLst>
              <a:ext uri="{FF2B5EF4-FFF2-40B4-BE49-F238E27FC236}">
                <a16:creationId xmlns:a16="http://schemas.microsoft.com/office/drawing/2014/main" id="{FE6581E2-739E-C94B-9F5B-42E16D6EA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1295400"/>
            <a:ext cx="1778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1" name="Picture 8">
            <a:extLst>
              <a:ext uri="{FF2B5EF4-FFF2-40B4-BE49-F238E27FC236}">
                <a16:creationId xmlns:a16="http://schemas.microsoft.com/office/drawing/2014/main" id="{10C41C18-A6CC-0649-B42C-C2C081F02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1295400"/>
            <a:ext cx="17811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10">
            <a:extLst>
              <a:ext uri="{FF2B5EF4-FFF2-40B4-BE49-F238E27FC236}">
                <a16:creationId xmlns:a16="http://schemas.microsoft.com/office/drawing/2014/main" id="{849A46DE-4643-7247-A12E-64A31476AD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038600"/>
            <a:ext cx="34829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11">
            <a:extLst>
              <a:ext uri="{FF2B5EF4-FFF2-40B4-BE49-F238E27FC236}">
                <a16:creationId xmlns:a16="http://schemas.microsoft.com/office/drawing/2014/main" id="{7BD54BEB-8AC7-A944-BA54-59B995A6F6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4065588"/>
            <a:ext cx="3443288"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TextBox 11">
            <a:extLst>
              <a:ext uri="{FF2B5EF4-FFF2-40B4-BE49-F238E27FC236}">
                <a16:creationId xmlns:a16="http://schemas.microsoft.com/office/drawing/2014/main" id="{022EF36E-A84B-D146-A025-CCE4351C6676}"/>
              </a:ext>
            </a:extLst>
          </p:cNvPr>
          <p:cNvSpPr txBox="1">
            <a:spLocks noChangeArrowheads="1"/>
          </p:cNvSpPr>
          <p:nvPr/>
        </p:nvSpPr>
        <p:spPr bwMode="auto">
          <a:xfrm>
            <a:off x="685800" y="6324600"/>
            <a:ext cx="4089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a:latin typeface="Times New Roman" panose="02020603050405020304" pitchFamily="18" charset="0"/>
              </a:rPr>
              <a:t>Bertalmio et al. SIGGRAPH 00</a:t>
            </a:r>
          </a:p>
        </p:txBody>
      </p:sp>
      <p:pic>
        <p:nvPicPr>
          <p:cNvPr id="68615" name="Picture 4">
            <a:extLst>
              <a:ext uri="{FF2B5EF4-FFF2-40B4-BE49-F238E27FC236}">
                <a16:creationId xmlns:a16="http://schemas.microsoft.com/office/drawing/2014/main" id="{8AC52823-5A14-6E4C-B0C1-63212B13EA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1219200"/>
            <a:ext cx="26352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5">
            <a:extLst>
              <a:ext uri="{FF2B5EF4-FFF2-40B4-BE49-F238E27FC236}">
                <a16:creationId xmlns:a16="http://schemas.microsoft.com/office/drawing/2014/main" id="{18954BC6-F0A3-F847-8940-310D814B92B6}"/>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a:xfrm>
            <a:off x="6324600" y="1828800"/>
            <a:ext cx="2601913" cy="2181225"/>
          </a:xfr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9C9079E2-7F9A-B04E-A9F7-289067B41D94}"/>
              </a:ext>
            </a:extLst>
          </p:cNvPr>
          <p:cNvSpPr>
            <a:spLocks noGrp="1" noChangeArrowheads="1"/>
          </p:cNvSpPr>
          <p:nvPr>
            <p:ph type="title"/>
          </p:nvPr>
        </p:nvSpPr>
        <p:spPr/>
        <p:txBody>
          <a:bodyPr/>
          <a:lstStyle/>
          <a:p>
            <a:r>
              <a:rPr lang="en-US" altLang="en-US"/>
              <a:t>Visual priming</a:t>
            </a:r>
          </a:p>
        </p:txBody>
      </p:sp>
      <p:pic>
        <p:nvPicPr>
          <p:cNvPr id="70658" name="Picture 4">
            <a:extLst>
              <a:ext uri="{FF2B5EF4-FFF2-40B4-BE49-F238E27FC236}">
                <a16:creationId xmlns:a16="http://schemas.microsoft.com/office/drawing/2014/main" id="{0E204331-7E64-C44B-B0EB-1132526F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00200"/>
            <a:ext cx="4881563"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Box 6">
            <a:extLst>
              <a:ext uri="{FF2B5EF4-FFF2-40B4-BE49-F238E27FC236}">
                <a16:creationId xmlns:a16="http://schemas.microsoft.com/office/drawing/2014/main" id="{82E11C86-AAE6-664F-AAD8-9F1CDED71C49}"/>
              </a:ext>
            </a:extLst>
          </p:cNvPr>
          <p:cNvSpPr txBox="1">
            <a:spLocks noChangeArrowheads="1"/>
          </p:cNvSpPr>
          <p:nvPr/>
        </p:nvSpPr>
        <p:spPr bwMode="auto">
          <a:xfrm>
            <a:off x="2819400" y="5791200"/>
            <a:ext cx="305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a:latin typeface="Times New Roman" panose="02020603050405020304" pitchFamily="18" charset="0"/>
              </a:rPr>
              <a:t>Torralba and Sinha ICCV 01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B03DB3CC-DF67-AB4B-A2A4-03E15BB0B146}"/>
              </a:ext>
            </a:extLst>
          </p:cNvPr>
          <p:cNvSpPr>
            <a:spLocks noGrp="1" noChangeArrowheads="1"/>
          </p:cNvSpPr>
          <p:nvPr>
            <p:ph type="title"/>
          </p:nvPr>
        </p:nvSpPr>
        <p:spPr/>
        <p:txBody>
          <a:bodyPr/>
          <a:lstStyle/>
          <a:p>
            <a:r>
              <a:rPr lang="en-US" altLang="en-US"/>
              <a:t>Object detection</a:t>
            </a:r>
          </a:p>
        </p:txBody>
      </p:sp>
      <p:pic>
        <p:nvPicPr>
          <p:cNvPr id="72706" name="Picture 2">
            <a:extLst>
              <a:ext uri="{FF2B5EF4-FFF2-40B4-BE49-F238E27FC236}">
                <a16:creationId xmlns:a16="http://schemas.microsoft.com/office/drawing/2014/main" id="{921EF17B-ACCD-9C46-AC64-49D97EC2CD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5800" y="1752600"/>
            <a:ext cx="8124825" cy="3133725"/>
          </a:xfrm>
        </p:spPr>
      </p:pic>
      <p:sp>
        <p:nvSpPr>
          <p:cNvPr id="72707" name="TextBox 4">
            <a:extLst>
              <a:ext uri="{FF2B5EF4-FFF2-40B4-BE49-F238E27FC236}">
                <a16:creationId xmlns:a16="http://schemas.microsoft.com/office/drawing/2014/main" id="{B8B4C76F-84FD-3248-BBB4-74ADAF0EC231}"/>
              </a:ext>
            </a:extLst>
          </p:cNvPr>
          <p:cNvSpPr txBox="1">
            <a:spLocks noChangeArrowheads="1"/>
          </p:cNvSpPr>
          <p:nvPr/>
        </p:nvSpPr>
        <p:spPr bwMode="auto">
          <a:xfrm>
            <a:off x="2819400" y="5486400"/>
            <a:ext cx="283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a:latin typeface="Times New Roman" panose="02020603050405020304" pitchFamily="18" charset="0"/>
              </a:rPr>
              <a:t>Heitz and Koller ECCV 08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BC92B7A7-AB60-5540-A5C4-2E61FBC86C9A}"/>
              </a:ext>
            </a:extLst>
          </p:cNvPr>
          <p:cNvSpPr>
            <a:spLocks noGrp="1" noChangeArrowheads="1"/>
          </p:cNvSpPr>
          <p:nvPr>
            <p:ph type="title"/>
          </p:nvPr>
        </p:nvSpPr>
        <p:spPr/>
        <p:txBody>
          <a:bodyPr/>
          <a:lstStyle/>
          <a:p>
            <a:r>
              <a:rPr lang="en-US" altLang="en-US"/>
              <a:t>Sci-Fi?</a:t>
            </a:r>
          </a:p>
        </p:txBody>
      </p:sp>
      <p:sp>
        <p:nvSpPr>
          <p:cNvPr id="77827" name="Content Placeholder 2">
            <a:extLst>
              <a:ext uri="{FF2B5EF4-FFF2-40B4-BE49-F238E27FC236}">
                <a16:creationId xmlns:a16="http://schemas.microsoft.com/office/drawing/2014/main" id="{5FA90C96-DC24-4140-A959-D3D17A8E8E2A}"/>
              </a:ext>
            </a:extLst>
          </p:cNvPr>
          <p:cNvSpPr>
            <a:spLocks noGrp="1"/>
          </p:cNvSpPr>
          <p:nvPr>
            <p:ph idx="1"/>
          </p:nvPr>
        </p:nvSpPr>
        <p:spPr/>
        <p:txBody>
          <a:bodyPr/>
          <a:lstStyle/>
          <a:p>
            <a:r>
              <a:rPr lang="en-US" altLang="en-US" dirty="0"/>
              <a:t>Image enhancement </a:t>
            </a:r>
            <a:r>
              <a:rPr lang="en-US" altLang="en-US" dirty="0">
                <a:hlinkClick r:id="rId2">
                  <a:extLst>
                    <a:ext uri="{A12FA001-AC4F-418D-AE19-62706E023703}">
                      <ahyp:hlinkClr xmlns:ahyp="http://schemas.microsoft.com/office/drawing/2018/hyperlinkcolor" val="tx"/>
                    </a:ext>
                  </a:extLst>
                </a:hlinkClick>
              </a:rPr>
              <a:t>http://www.youtube.com/watch?v=Vxq9yj2pVWk</a:t>
            </a:r>
            <a:endParaRPr lang="en-US" altLang="en-US" dirty="0"/>
          </a:p>
          <a:p>
            <a:r>
              <a:rPr lang="en-US" altLang="en-US" dirty="0"/>
              <a:t>Person of interest </a:t>
            </a:r>
            <a:r>
              <a:rPr lang="en-US" altLang="en-US" dirty="0">
                <a:hlinkClick r:id="rId3">
                  <a:extLst>
                    <a:ext uri="{A12FA001-AC4F-418D-AE19-62706E023703}">
                      <ahyp:hlinkClr xmlns:ahyp="http://schemas.microsoft.com/office/drawing/2018/hyperlinkcolor" val="tx"/>
                    </a:ext>
                  </a:extLst>
                </a:hlinkClick>
              </a:rPr>
              <a:t>https://www.youtube.com/watch?v=7U9FuRnyiqk</a:t>
            </a:r>
            <a:endParaRPr lang="en-US" altLang="en-US" dirty="0"/>
          </a:p>
          <a:p>
            <a:pPr>
              <a:buFontTx/>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129AB9AC-42E0-2F4A-A6A3-2FCBD6AF1DD1}"/>
              </a:ext>
            </a:extLst>
          </p:cNvPr>
          <p:cNvSpPr>
            <a:spLocks noGrp="1" noChangeArrowheads="1"/>
          </p:cNvSpPr>
          <p:nvPr>
            <p:ph type="title"/>
          </p:nvPr>
        </p:nvSpPr>
        <p:spPr/>
        <p:txBody>
          <a:bodyPr/>
          <a:lstStyle/>
          <a:p>
            <a:r>
              <a:rPr lang="en-US" altLang="en-US"/>
              <a:t>Image search</a:t>
            </a:r>
          </a:p>
        </p:txBody>
      </p:sp>
      <p:pic>
        <p:nvPicPr>
          <p:cNvPr id="75778" name="Picture 2">
            <a:extLst>
              <a:ext uri="{FF2B5EF4-FFF2-40B4-BE49-F238E27FC236}">
                <a16:creationId xmlns:a16="http://schemas.microsoft.com/office/drawing/2014/main" id="{DB4A2DCC-BCAA-D94A-A91B-815511D70F0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14375" y="1600200"/>
            <a:ext cx="7715250" cy="4525963"/>
          </a:xfrm>
        </p:spPr>
      </p:pic>
      <p:sp>
        <p:nvSpPr>
          <p:cNvPr id="75779" name="TextBox 4">
            <a:extLst>
              <a:ext uri="{FF2B5EF4-FFF2-40B4-BE49-F238E27FC236}">
                <a16:creationId xmlns:a16="http://schemas.microsoft.com/office/drawing/2014/main" id="{A0828046-907B-114A-85B0-3B71018A5824}"/>
              </a:ext>
            </a:extLst>
          </p:cNvPr>
          <p:cNvSpPr txBox="1">
            <a:spLocks noChangeArrowheads="1"/>
          </p:cNvSpPr>
          <p:nvPr/>
        </p:nvSpPr>
        <p:spPr bwMode="auto">
          <a:xfrm>
            <a:off x="3378200" y="6259513"/>
            <a:ext cx="2117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a:latin typeface="Times New Roman" panose="02020603050405020304" pitchFamily="18" charset="0"/>
              </a:rPr>
              <a:t>Wu et al. CVPR 09</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0B005508-3F65-8747-907A-CE2AB268C103}"/>
              </a:ext>
            </a:extLst>
          </p:cNvPr>
          <p:cNvSpPr>
            <a:spLocks noGrp="1" noChangeArrowheads="1"/>
          </p:cNvSpPr>
          <p:nvPr>
            <p:ph type="title"/>
          </p:nvPr>
        </p:nvSpPr>
        <p:spPr/>
        <p:txBody>
          <a:bodyPr/>
          <a:lstStyle/>
          <a:p>
            <a:r>
              <a:rPr lang="en-US" altLang="en-US"/>
              <a:t>Scene understanding</a:t>
            </a:r>
          </a:p>
        </p:txBody>
      </p:sp>
      <p:sp>
        <p:nvSpPr>
          <p:cNvPr id="77826" name="TextBox 4">
            <a:extLst>
              <a:ext uri="{FF2B5EF4-FFF2-40B4-BE49-F238E27FC236}">
                <a16:creationId xmlns:a16="http://schemas.microsoft.com/office/drawing/2014/main" id="{F4F35551-7512-F847-B930-2FA5531AB0D7}"/>
              </a:ext>
            </a:extLst>
          </p:cNvPr>
          <p:cNvSpPr txBox="1">
            <a:spLocks noChangeArrowheads="1"/>
          </p:cNvSpPr>
          <p:nvPr/>
        </p:nvSpPr>
        <p:spPr bwMode="auto">
          <a:xfrm>
            <a:off x="3378200" y="6259513"/>
            <a:ext cx="2339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a:latin typeface="Times New Roman" panose="02020603050405020304" pitchFamily="18" charset="0"/>
              </a:rPr>
              <a:t>Leibe et al. CVPR 07</a:t>
            </a:r>
          </a:p>
        </p:txBody>
      </p:sp>
      <p:pic>
        <p:nvPicPr>
          <p:cNvPr id="77827" name="Picture 4">
            <a:extLst>
              <a:ext uri="{FF2B5EF4-FFF2-40B4-BE49-F238E27FC236}">
                <a16:creationId xmlns:a16="http://schemas.microsoft.com/office/drawing/2014/main" id="{8E8F93DE-DB9B-4C48-B8A0-ABC1800B0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19200"/>
            <a:ext cx="6896100" cy="493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29B61040-3CB4-F340-93BB-D9FBB59155F7}"/>
              </a:ext>
            </a:extLst>
          </p:cNvPr>
          <p:cNvSpPr>
            <a:spLocks noGrp="1" noChangeArrowheads="1"/>
          </p:cNvSpPr>
          <p:nvPr>
            <p:ph type="title"/>
          </p:nvPr>
        </p:nvSpPr>
        <p:spPr/>
        <p:txBody>
          <a:bodyPr/>
          <a:lstStyle/>
          <a:p>
            <a:pPr eaLnBrk="1" hangingPunct="1"/>
            <a:r>
              <a:rPr lang="en-US" altLang="en-US" sz="3200" dirty="0"/>
              <a:t>Can computers match (or beat) human vision?</a:t>
            </a:r>
          </a:p>
        </p:txBody>
      </p:sp>
      <p:sp>
        <p:nvSpPr>
          <p:cNvPr id="354307" name="Rectangle 3">
            <a:extLst>
              <a:ext uri="{FF2B5EF4-FFF2-40B4-BE49-F238E27FC236}">
                <a16:creationId xmlns:a16="http://schemas.microsoft.com/office/drawing/2014/main" id="{8C2F7F7B-9CE3-474A-8BB0-6FE7304A12F4}"/>
              </a:ext>
            </a:extLst>
          </p:cNvPr>
          <p:cNvSpPr>
            <a:spLocks noGrp="1" noChangeArrowheads="1"/>
          </p:cNvSpPr>
          <p:nvPr>
            <p:ph idx="1"/>
          </p:nvPr>
        </p:nvSpPr>
        <p:spPr>
          <a:xfrm>
            <a:off x="409575" y="5608638"/>
            <a:ext cx="8229600" cy="944562"/>
          </a:xfrm>
        </p:spPr>
        <p:txBody>
          <a:bodyPr/>
          <a:lstStyle/>
          <a:p>
            <a:pPr eaLnBrk="1" hangingPunct="1">
              <a:lnSpc>
                <a:spcPct val="90000"/>
              </a:lnSpc>
            </a:pPr>
            <a:r>
              <a:rPr lang="en-US" altLang="en-US" sz="2400"/>
              <a:t>Yes and no (but mostly no!)</a:t>
            </a:r>
          </a:p>
          <a:p>
            <a:pPr lvl="1" eaLnBrk="1" hangingPunct="1">
              <a:lnSpc>
                <a:spcPct val="90000"/>
              </a:lnSpc>
            </a:pPr>
            <a:r>
              <a:rPr lang="en-US" altLang="en-US" sz="1800"/>
              <a:t>humans are much better at “hard” things</a:t>
            </a:r>
          </a:p>
          <a:p>
            <a:pPr lvl="1" eaLnBrk="1" hangingPunct="1">
              <a:lnSpc>
                <a:spcPct val="90000"/>
              </a:lnSpc>
            </a:pPr>
            <a:r>
              <a:rPr lang="en-US" altLang="en-US" sz="1800"/>
              <a:t>computers can be better at “easy” things</a:t>
            </a:r>
          </a:p>
        </p:txBody>
      </p:sp>
      <p:sp>
        <p:nvSpPr>
          <p:cNvPr id="10243" name="Rectangle 4">
            <a:extLst>
              <a:ext uri="{FF2B5EF4-FFF2-40B4-BE49-F238E27FC236}">
                <a16:creationId xmlns:a16="http://schemas.microsoft.com/office/drawing/2014/main" id="{E9E6EA52-DB60-1140-A063-4188218A7C47}"/>
              </a:ext>
            </a:extLst>
          </p:cNvPr>
          <p:cNvSpPr>
            <a:spLocks noChangeArrowheads="1"/>
          </p:cNvSpPr>
          <p:nvPr/>
        </p:nvSpPr>
        <p:spPr bwMode="auto">
          <a:xfrm>
            <a:off x="409575" y="11318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endParaRPr lang="en-US" altLang="en-US" sz="2400">
              <a:solidFill>
                <a:schemeClr val="tx1"/>
              </a:solidFill>
              <a:latin typeface="Times New Roman" panose="02020603050405020304" pitchFamily="18" charset="0"/>
            </a:endParaRPr>
          </a:p>
        </p:txBody>
      </p:sp>
      <p:pic>
        <p:nvPicPr>
          <p:cNvPr id="10244" name="Picture 6" descr="U121">
            <a:extLst>
              <a:ext uri="{FF2B5EF4-FFF2-40B4-BE49-F238E27FC236}">
                <a16:creationId xmlns:a16="http://schemas.microsoft.com/office/drawing/2014/main" id="{7F5AA871-9E62-7B49-9F8E-26CF9370C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271588"/>
            <a:ext cx="3208338" cy="429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a:extLst>
              <a:ext uri="{FF2B5EF4-FFF2-40B4-BE49-F238E27FC236}">
                <a16:creationId xmlns:a16="http://schemas.microsoft.com/office/drawing/2014/main" id="{B9CC293C-AD52-5048-A43C-CB755D2BC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295400"/>
            <a:ext cx="41116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43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543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543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9E96F8C7-3C5F-3741-A802-B846DC0B1F3D}"/>
              </a:ext>
            </a:extLst>
          </p:cNvPr>
          <p:cNvSpPr>
            <a:spLocks noGrp="1" noChangeArrowheads="1"/>
          </p:cNvSpPr>
          <p:nvPr>
            <p:ph type="title"/>
          </p:nvPr>
        </p:nvSpPr>
        <p:spPr/>
        <p:txBody>
          <a:bodyPr/>
          <a:lstStyle/>
          <a:p>
            <a:r>
              <a:rPr lang="en-US" altLang="en-US"/>
              <a:t>Scene parsing</a:t>
            </a:r>
          </a:p>
        </p:txBody>
      </p:sp>
      <p:sp>
        <p:nvSpPr>
          <p:cNvPr id="79874" name="Content Placeholder 1">
            <a:extLst>
              <a:ext uri="{FF2B5EF4-FFF2-40B4-BE49-F238E27FC236}">
                <a16:creationId xmlns:a16="http://schemas.microsoft.com/office/drawing/2014/main" id="{BF241646-9EE1-6B44-88A2-BC0EB5198035}"/>
              </a:ext>
            </a:extLst>
          </p:cNvPr>
          <p:cNvSpPr>
            <a:spLocks noGrp="1" noChangeArrowheads="1"/>
          </p:cNvSpPr>
          <p:nvPr>
            <p:ph idx="1"/>
          </p:nvPr>
        </p:nvSpPr>
        <p:spPr/>
        <p:txBody>
          <a:bodyPr/>
          <a:lstStyle/>
          <a:p>
            <a:r>
              <a:rPr lang="en-US" altLang="en-US" dirty="0"/>
              <a:t>Example 1: </a:t>
            </a:r>
            <a:r>
              <a:rPr lang="en-US" altLang="en-US" sz="2800" dirty="0">
                <a:hlinkClick r:id="rId2"/>
              </a:rPr>
              <a:t>https://www.youtube.com/watch?v=ZVHEHeuxI10</a:t>
            </a:r>
            <a:endParaRPr lang="en-US" altLang="en-US" sz="2800" dirty="0"/>
          </a:p>
          <a:p>
            <a:r>
              <a:rPr lang="en-US" altLang="en-US" dirty="0"/>
              <a:t>Example 2: </a:t>
            </a:r>
            <a:r>
              <a:rPr lang="en-US" altLang="en-US" sz="2800" dirty="0">
                <a:hlinkClick r:id="rId3"/>
              </a:rPr>
              <a:t>https://www.youtube.com/watch?v=zU7VGfVNvjw</a:t>
            </a:r>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71F1DEC1-6D29-8E47-A4E8-8DD54B1FE846}"/>
              </a:ext>
            </a:extLst>
          </p:cNvPr>
          <p:cNvSpPr>
            <a:spLocks noGrp="1" noChangeArrowheads="1"/>
          </p:cNvSpPr>
          <p:nvPr>
            <p:ph type="title"/>
          </p:nvPr>
        </p:nvSpPr>
        <p:spPr/>
        <p:txBody>
          <a:bodyPr/>
          <a:lstStyle/>
          <a:p>
            <a:r>
              <a:rPr lang="en-US" altLang="en-US"/>
              <a:t>Image/video segmentation</a:t>
            </a:r>
          </a:p>
        </p:txBody>
      </p:sp>
      <p:sp>
        <p:nvSpPr>
          <p:cNvPr id="80898" name="Content Placeholder 2">
            <a:extLst>
              <a:ext uri="{FF2B5EF4-FFF2-40B4-BE49-F238E27FC236}">
                <a16:creationId xmlns:a16="http://schemas.microsoft.com/office/drawing/2014/main" id="{6B29A031-A7C9-AB45-A441-C5C5670A7310}"/>
              </a:ext>
            </a:extLst>
          </p:cNvPr>
          <p:cNvSpPr>
            <a:spLocks noGrp="1" noChangeArrowheads="1"/>
          </p:cNvSpPr>
          <p:nvPr>
            <p:ph idx="1"/>
          </p:nvPr>
        </p:nvSpPr>
        <p:spPr/>
        <p:txBody>
          <a:bodyPr/>
          <a:lstStyle/>
          <a:p>
            <a:r>
              <a:rPr lang="en-US" altLang="en-US"/>
              <a:t>Figure/ground separation</a:t>
            </a:r>
          </a:p>
          <a:p>
            <a:r>
              <a:rPr lang="en-US" altLang="en-US">
                <a:hlinkClick r:id="rId2"/>
              </a:rPr>
              <a:t>Green/blue screen</a:t>
            </a:r>
            <a:endParaRPr lang="en-US" altLang="en-US"/>
          </a:p>
          <a:p>
            <a:r>
              <a:rPr lang="en-US" altLang="en-US"/>
              <a:t>Change/fill contents</a:t>
            </a:r>
          </a:p>
          <a:p>
            <a:pPr>
              <a:buFontTx/>
              <a:buNone/>
            </a:pPr>
            <a:endParaRPr lang="en-US" altLang="en-US"/>
          </a:p>
        </p:txBody>
      </p:sp>
      <p:pic>
        <p:nvPicPr>
          <p:cNvPr id="80899" name="Picture 3">
            <a:extLst>
              <a:ext uri="{FF2B5EF4-FFF2-40B4-BE49-F238E27FC236}">
                <a16:creationId xmlns:a16="http://schemas.microsoft.com/office/drawing/2014/main" id="{731DCD5C-F0B3-594C-A044-87C3E32119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74644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27DABFC8-F074-E247-A46F-17FB7A1BEE76}"/>
              </a:ext>
            </a:extLst>
          </p:cNvPr>
          <p:cNvSpPr>
            <a:spLocks noGrp="1" noChangeArrowheads="1"/>
          </p:cNvSpPr>
          <p:nvPr>
            <p:ph type="title"/>
          </p:nvPr>
        </p:nvSpPr>
        <p:spPr/>
        <p:txBody>
          <a:bodyPr/>
          <a:lstStyle/>
          <a:p>
            <a:r>
              <a:rPr lang="en-US" altLang="en-US"/>
              <a:t>Face parsing</a:t>
            </a:r>
          </a:p>
        </p:txBody>
      </p:sp>
      <p:pic>
        <p:nvPicPr>
          <p:cNvPr id="81922" name="clip02.avi">
            <a:hlinkClick r:id="" action="ppaction://media"/>
            <a:extLst>
              <a:ext uri="{FF2B5EF4-FFF2-40B4-BE49-F238E27FC236}">
                <a16:creationId xmlns:a16="http://schemas.microsoft.com/office/drawing/2014/main" id="{FF2FAD71-6F1D-AD4B-99E0-05F56F3F39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3375" y="1600200"/>
            <a:ext cx="5937250" cy="4525963"/>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8541BDDA-77C4-8345-B8B7-9FDEACCFED6F}"/>
              </a:ext>
            </a:extLst>
          </p:cNvPr>
          <p:cNvSpPr>
            <a:spLocks noGrp="1" noChangeArrowheads="1"/>
          </p:cNvSpPr>
          <p:nvPr>
            <p:ph type="title"/>
          </p:nvPr>
        </p:nvSpPr>
        <p:spPr/>
        <p:txBody>
          <a:bodyPr/>
          <a:lstStyle/>
          <a:p>
            <a:r>
              <a:rPr lang="en-US" altLang="en-US"/>
              <a:t>Seam carving</a:t>
            </a:r>
          </a:p>
        </p:txBody>
      </p:sp>
      <p:sp>
        <p:nvSpPr>
          <p:cNvPr id="82946" name="Content Placeholder 2">
            <a:extLst>
              <a:ext uri="{FF2B5EF4-FFF2-40B4-BE49-F238E27FC236}">
                <a16:creationId xmlns:a16="http://schemas.microsoft.com/office/drawing/2014/main" id="{E4C29D89-500A-1A4F-99A0-CE51BFE4E49A}"/>
              </a:ext>
            </a:extLst>
          </p:cNvPr>
          <p:cNvSpPr>
            <a:spLocks noGrp="1" noChangeArrowheads="1"/>
          </p:cNvSpPr>
          <p:nvPr>
            <p:ph idx="1"/>
          </p:nvPr>
        </p:nvSpPr>
        <p:spPr/>
        <p:txBody>
          <a:bodyPr/>
          <a:lstStyle/>
          <a:p>
            <a:r>
              <a:rPr lang="en-US" altLang="en-US"/>
              <a:t>Image resizing/retargeting</a:t>
            </a:r>
          </a:p>
          <a:p>
            <a:pPr>
              <a:buFontTx/>
              <a:buNone/>
            </a:pPr>
            <a:r>
              <a:rPr lang="en-US" altLang="en-US" sz="2400">
                <a:hlinkClick r:id="rId2"/>
              </a:rPr>
              <a:t>http://www.faculty.idc.ac.il/arik/SCWeb/imret/</a:t>
            </a:r>
            <a:endParaRPr lang="en-US" altLang="en-US" sz="2400"/>
          </a:p>
          <a:p>
            <a:pPr>
              <a:buFontTx/>
              <a:buNone/>
            </a:pPr>
            <a:r>
              <a:rPr lang="en-US" altLang="en-US" sz="2400">
                <a:hlinkClick r:id="rId3"/>
              </a:rPr>
              <a:t>http://www.youtube.com/watch?v=6NcIJXTlugc#t=11</a:t>
            </a:r>
            <a:endParaRPr lang="en-US" altLang="en-US" sz="2400"/>
          </a:p>
        </p:txBody>
      </p:sp>
      <p:pic>
        <p:nvPicPr>
          <p:cNvPr id="82947" name="Picture 2" descr="http://mine.csie.ncu.edu.tw/core/sites/default/files/imagepicker/4/academic-02.jpg">
            <a:extLst>
              <a:ext uri="{FF2B5EF4-FFF2-40B4-BE49-F238E27FC236}">
                <a16:creationId xmlns:a16="http://schemas.microsoft.com/office/drawing/2014/main" id="{207CDA03-19D9-1F44-9274-F6CA97D2DC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3810000"/>
            <a:ext cx="81375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A324E637-8AFF-CD46-9255-775C2149BC17}"/>
              </a:ext>
            </a:extLst>
          </p:cNvPr>
          <p:cNvSpPr>
            <a:spLocks noGrp="1" noChangeArrowheads="1"/>
          </p:cNvSpPr>
          <p:nvPr>
            <p:ph type="title"/>
          </p:nvPr>
        </p:nvSpPr>
        <p:spPr/>
        <p:txBody>
          <a:bodyPr/>
          <a:lstStyle/>
          <a:p>
            <a:pPr eaLnBrk="1" hangingPunct="1"/>
            <a:r>
              <a:rPr lang="en-US" altLang="en-US"/>
              <a:t>Digital photo albums</a:t>
            </a:r>
          </a:p>
        </p:txBody>
      </p:sp>
      <p:sp>
        <p:nvSpPr>
          <p:cNvPr id="83970" name="Content Placeholder 2">
            <a:extLst>
              <a:ext uri="{FF2B5EF4-FFF2-40B4-BE49-F238E27FC236}">
                <a16:creationId xmlns:a16="http://schemas.microsoft.com/office/drawing/2014/main" id="{60C13A18-51AF-FB4E-AFEE-32543C9BE3C4}"/>
              </a:ext>
            </a:extLst>
          </p:cNvPr>
          <p:cNvSpPr>
            <a:spLocks noGrp="1" noChangeArrowheads="1"/>
          </p:cNvSpPr>
          <p:nvPr>
            <p:ph idx="1"/>
          </p:nvPr>
        </p:nvSpPr>
        <p:spPr/>
        <p:txBody>
          <a:bodyPr/>
          <a:lstStyle/>
          <a:p>
            <a:pPr eaLnBrk="1" hangingPunct="1"/>
            <a:r>
              <a:rPr lang="en-US" altLang="en-US"/>
              <a:t>Picasa, Flickr, Photobucket, etc.</a:t>
            </a:r>
          </a:p>
          <a:p>
            <a:pPr eaLnBrk="1" hangingPunct="1"/>
            <a:r>
              <a:rPr lang="en-US" altLang="en-US"/>
              <a:t>Categorization</a:t>
            </a:r>
          </a:p>
          <a:p>
            <a:pPr eaLnBrk="1" hangingPunct="1"/>
            <a:r>
              <a:rPr lang="en-US" altLang="en-US"/>
              <a:t>Tagging</a:t>
            </a:r>
          </a:p>
          <a:p>
            <a:pPr eaLnBrk="1" hangingPunct="1"/>
            <a:r>
              <a:rPr lang="en-US" altLang="en-US"/>
              <a:t>Search</a:t>
            </a:r>
          </a:p>
          <a:p>
            <a:pPr eaLnBrk="1" hangingPunct="1"/>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130F76DF-6C70-E44E-9575-B5905944846C}"/>
              </a:ext>
            </a:extLst>
          </p:cNvPr>
          <p:cNvSpPr>
            <a:spLocks noGrp="1" noChangeArrowheads="1"/>
          </p:cNvSpPr>
          <p:nvPr>
            <p:ph type="title"/>
          </p:nvPr>
        </p:nvSpPr>
        <p:spPr/>
        <p:txBody>
          <a:bodyPr/>
          <a:lstStyle/>
          <a:p>
            <a:r>
              <a:rPr lang="en-US" altLang="en-US"/>
              <a:t>Computational photography</a:t>
            </a:r>
          </a:p>
        </p:txBody>
      </p:sp>
      <p:pic>
        <p:nvPicPr>
          <p:cNvPr id="86018" name="Picture 2">
            <a:extLst>
              <a:ext uri="{FF2B5EF4-FFF2-40B4-BE49-F238E27FC236}">
                <a16:creationId xmlns:a16="http://schemas.microsoft.com/office/drawing/2014/main" id="{B2AAF268-BF37-2946-838F-04574F0A129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81000" y="1295400"/>
            <a:ext cx="8345488" cy="4678363"/>
          </a:xfrm>
        </p:spPr>
      </p:pic>
      <p:sp>
        <p:nvSpPr>
          <p:cNvPr id="86019" name="TextBox 4">
            <a:extLst>
              <a:ext uri="{FF2B5EF4-FFF2-40B4-BE49-F238E27FC236}">
                <a16:creationId xmlns:a16="http://schemas.microsoft.com/office/drawing/2014/main" id="{A2806C5E-ED00-D14A-BC99-6301BF5CE620}"/>
              </a:ext>
            </a:extLst>
          </p:cNvPr>
          <p:cNvSpPr txBox="1">
            <a:spLocks noChangeArrowheads="1"/>
          </p:cNvSpPr>
          <p:nvPr/>
        </p:nvSpPr>
        <p:spPr bwMode="auto">
          <a:xfrm>
            <a:off x="3733800" y="6172200"/>
            <a:ext cx="1403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a:latin typeface="Times New Roman" panose="02020603050405020304" pitchFamily="18" charset="0"/>
              </a:rPr>
              <a:t>Ahuja et al.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0ADCF909-4B9C-4543-ADF7-4ACC69112215}"/>
              </a:ext>
            </a:extLst>
          </p:cNvPr>
          <p:cNvSpPr>
            <a:spLocks noGrp="1" noChangeArrowheads="1"/>
          </p:cNvSpPr>
          <p:nvPr>
            <p:ph type="title"/>
          </p:nvPr>
        </p:nvSpPr>
        <p:spPr/>
        <p:txBody>
          <a:bodyPr/>
          <a:lstStyle/>
          <a:p>
            <a:r>
              <a:rPr lang="en-US" altLang="en-US"/>
              <a:t>Dehazing</a:t>
            </a:r>
          </a:p>
        </p:txBody>
      </p:sp>
      <p:pic>
        <p:nvPicPr>
          <p:cNvPr id="88066" name="Picture 2" descr="C:\Users\Ming-Hsuan\Desktop\Supp\beijing1\IMG_8763.jpg">
            <a:extLst>
              <a:ext uri="{FF2B5EF4-FFF2-40B4-BE49-F238E27FC236}">
                <a16:creationId xmlns:a16="http://schemas.microsoft.com/office/drawing/2014/main" id="{5DAE8B3C-F2D8-3342-BBB7-E3B613C63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981200"/>
            <a:ext cx="1828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3" descr="C:\Users\Ming-Hsuan\Desktop\Supp\beijing1\IMG_8763_.jpg">
            <a:extLst>
              <a:ext uri="{FF2B5EF4-FFF2-40B4-BE49-F238E27FC236}">
                <a16:creationId xmlns:a16="http://schemas.microsoft.com/office/drawing/2014/main" id="{89B31DB7-85A3-5F4E-8091-033A61E6C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1981200"/>
            <a:ext cx="1828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Box 5">
            <a:extLst>
              <a:ext uri="{FF2B5EF4-FFF2-40B4-BE49-F238E27FC236}">
                <a16:creationId xmlns:a16="http://schemas.microsoft.com/office/drawing/2014/main" id="{AAF8B1C6-7ABC-7A4E-87B4-F93AABE06AC7}"/>
              </a:ext>
            </a:extLst>
          </p:cNvPr>
          <p:cNvSpPr txBox="1">
            <a:spLocks noChangeArrowheads="1"/>
          </p:cNvSpPr>
          <p:nvPr/>
        </p:nvSpPr>
        <p:spPr bwMode="auto">
          <a:xfrm>
            <a:off x="5867400" y="5638800"/>
            <a:ext cx="283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a:latin typeface="Times New Roman" panose="02020603050405020304" pitchFamily="18" charset="0"/>
              </a:rPr>
              <a:t>He et al. CVPR 09</a:t>
            </a:r>
          </a:p>
        </p:txBody>
      </p:sp>
      <p:pic>
        <p:nvPicPr>
          <p:cNvPr id="88069" name="Picture 4">
            <a:extLst>
              <a:ext uri="{FF2B5EF4-FFF2-40B4-BE49-F238E27FC236}">
                <a16:creationId xmlns:a16="http://schemas.microsoft.com/office/drawing/2014/main" id="{192815E4-26D9-6C49-A2C2-5D45F7F78E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3" y="2286000"/>
            <a:ext cx="4675187"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TextBox 7">
            <a:extLst>
              <a:ext uri="{FF2B5EF4-FFF2-40B4-BE49-F238E27FC236}">
                <a16:creationId xmlns:a16="http://schemas.microsoft.com/office/drawing/2014/main" id="{42E9499B-3FD4-264F-9166-F3E664AB850A}"/>
              </a:ext>
            </a:extLst>
          </p:cNvPr>
          <p:cNvSpPr txBox="1">
            <a:spLocks noChangeArrowheads="1"/>
          </p:cNvSpPr>
          <p:nvPr/>
        </p:nvSpPr>
        <p:spPr bwMode="auto">
          <a:xfrm>
            <a:off x="1249363" y="5649913"/>
            <a:ext cx="2838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a:latin typeface="Times New Roman" panose="02020603050405020304" pitchFamily="18" charset="0"/>
              </a:rPr>
              <a:t>Jia et al. CVPR 08</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5DF40C8A-22CF-9E4F-BBF5-6BC0A61D1803}"/>
              </a:ext>
            </a:extLst>
          </p:cNvPr>
          <p:cNvSpPr>
            <a:spLocks noGrp="1" noChangeArrowheads="1"/>
          </p:cNvSpPr>
          <p:nvPr>
            <p:ph type="title"/>
          </p:nvPr>
        </p:nvSpPr>
        <p:spPr/>
        <p:txBody>
          <a:bodyPr/>
          <a:lstStyle/>
          <a:p>
            <a:pPr eaLnBrk="1" hangingPunct="1"/>
            <a:r>
              <a:rPr lang="en-US" altLang="en-US"/>
              <a:t>Debluring</a:t>
            </a:r>
          </a:p>
        </p:txBody>
      </p:sp>
      <p:pic>
        <p:nvPicPr>
          <p:cNvPr id="90114" name="Picture 6" descr="http://blogs.adobe.com/photoshopdotcom/files/2011/10/Plaza.png">
            <a:extLst>
              <a:ext uri="{FF2B5EF4-FFF2-40B4-BE49-F238E27FC236}">
                <a16:creationId xmlns:a16="http://schemas.microsoft.com/office/drawing/2014/main" id="{42841282-3D36-1446-A04C-7EA98E743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74838"/>
            <a:ext cx="77882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BA0458B-72BD-4849-85CC-F17C792666C3}"/>
              </a:ext>
            </a:extLst>
          </p:cNvPr>
          <p:cNvSpPr>
            <a:spLocks noGrp="1" noChangeArrowheads="1"/>
          </p:cNvSpPr>
          <p:nvPr>
            <p:ph type="title"/>
          </p:nvPr>
        </p:nvSpPr>
        <p:spPr/>
        <p:txBody>
          <a:bodyPr/>
          <a:lstStyle/>
          <a:p>
            <a:r>
              <a:rPr lang="en-US" altLang="en-US"/>
              <a:t>Computational photography</a:t>
            </a:r>
          </a:p>
        </p:txBody>
      </p:sp>
      <p:pic>
        <p:nvPicPr>
          <p:cNvPr id="92162" name="Picture 2">
            <a:extLst>
              <a:ext uri="{FF2B5EF4-FFF2-40B4-BE49-F238E27FC236}">
                <a16:creationId xmlns:a16="http://schemas.microsoft.com/office/drawing/2014/main" id="{500570E1-0766-B046-BE83-69B30AE6F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057400"/>
            <a:ext cx="862965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TextBox 4">
            <a:extLst>
              <a:ext uri="{FF2B5EF4-FFF2-40B4-BE49-F238E27FC236}">
                <a16:creationId xmlns:a16="http://schemas.microsoft.com/office/drawing/2014/main" id="{36930540-EB54-024F-8AAF-DF12349F9F5D}"/>
              </a:ext>
            </a:extLst>
          </p:cNvPr>
          <p:cNvSpPr txBox="1">
            <a:spLocks noChangeArrowheads="1"/>
          </p:cNvSpPr>
          <p:nvPr/>
        </p:nvSpPr>
        <p:spPr bwMode="auto">
          <a:xfrm>
            <a:off x="2667000" y="5715000"/>
            <a:ext cx="347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2400">
                <a:latin typeface="Times New Roman" panose="02020603050405020304" pitchFamily="18" charset="0"/>
              </a:rPr>
              <a:t>Johnson and Adelson CVPR 09</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EDABD18E-3656-FF41-ADE9-1D005E0B6140}"/>
              </a:ext>
            </a:extLst>
          </p:cNvPr>
          <p:cNvSpPr>
            <a:spLocks noGrp="1" noChangeArrowheads="1"/>
          </p:cNvSpPr>
          <p:nvPr>
            <p:ph type="title"/>
          </p:nvPr>
        </p:nvSpPr>
        <p:spPr>
          <a:xfrm>
            <a:off x="381000" y="304800"/>
            <a:ext cx="8229600" cy="1143000"/>
          </a:xfrm>
        </p:spPr>
        <p:txBody>
          <a:bodyPr/>
          <a:lstStyle/>
          <a:p>
            <a:r>
              <a:rPr lang="en-US" altLang="en-US"/>
              <a:t>Super resolution</a:t>
            </a:r>
          </a:p>
        </p:txBody>
      </p:sp>
      <p:pic>
        <p:nvPicPr>
          <p:cNvPr id="94210" name="Picture 2" descr="http://www.renesas.eu/media/products/soc/asic/cbic/ipcore/super-resolution/super-resolution1.jpg">
            <a:extLst>
              <a:ext uri="{FF2B5EF4-FFF2-40B4-BE49-F238E27FC236}">
                <a16:creationId xmlns:a16="http://schemas.microsoft.com/office/drawing/2014/main" id="{2BD682A9-751D-2843-8E44-03B2E2CBD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895600"/>
            <a:ext cx="41910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 descr="http://www.extremetech.com/wp-content/uploads/2012/07/computer-chip-super-resolution-640x353.jpg">
            <a:extLst>
              <a:ext uri="{FF2B5EF4-FFF2-40B4-BE49-F238E27FC236}">
                <a16:creationId xmlns:a16="http://schemas.microsoft.com/office/drawing/2014/main" id="{DA72838F-8F70-4A4B-8804-F25CE7D69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881313"/>
            <a:ext cx="4316413"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5">
            <a:extLst>
              <a:ext uri="{FF2B5EF4-FFF2-40B4-BE49-F238E27FC236}">
                <a16:creationId xmlns:a16="http://schemas.microsoft.com/office/drawing/2014/main" id="{9342146A-B3D2-3840-9C87-BC49FCB8C92D}"/>
              </a:ext>
            </a:extLst>
          </p:cNvPr>
          <p:cNvSpPr>
            <a:spLocks noGrp="1" noChangeArrowheads="1"/>
          </p:cNvSpPr>
          <p:nvPr>
            <p:ph type="title"/>
          </p:nvPr>
        </p:nvSpPr>
        <p:spPr/>
        <p:txBody>
          <a:bodyPr/>
          <a:lstStyle/>
          <a:p>
            <a:pPr eaLnBrk="1" hangingPunct="1"/>
            <a:r>
              <a:rPr lang="en-US" altLang="en-US" dirty="0"/>
              <a:t>Optical illusions</a:t>
            </a:r>
          </a:p>
        </p:txBody>
      </p:sp>
      <p:pic>
        <p:nvPicPr>
          <p:cNvPr id="12290" name="Picture 5" descr="rotsnake">
            <a:extLst>
              <a:ext uri="{FF2B5EF4-FFF2-40B4-BE49-F238E27FC236}">
                <a16:creationId xmlns:a16="http://schemas.microsoft.com/office/drawing/2014/main" id="{4663CA1C-BA63-134F-8AAE-E9E0F52EB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3657600"/>
            <a:ext cx="3454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6">
            <a:extLst>
              <a:ext uri="{FF2B5EF4-FFF2-40B4-BE49-F238E27FC236}">
                <a16:creationId xmlns:a16="http://schemas.microsoft.com/office/drawing/2014/main" id="{B1E75AEC-660E-4E49-9EBD-C638A58A9E2F}"/>
              </a:ext>
            </a:extLst>
          </p:cNvPr>
          <p:cNvSpPr>
            <a:spLocks noChangeArrowheads="1"/>
          </p:cNvSpPr>
          <p:nvPr/>
        </p:nvSpPr>
        <p:spPr bwMode="auto">
          <a:xfrm>
            <a:off x="3429000" y="6400800"/>
            <a:ext cx="21955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Copyright </a:t>
            </a:r>
            <a:r>
              <a:rPr lang="en-US" altLang="en-US" sz="1400" dirty="0">
                <a:latin typeface="Arial" panose="020B0604020202020204" pitchFamily="34" charset="0"/>
                <a:hlinkClick r:id="rId4">
                  <a:extLst>
                    <a:ext uri="{A12FA001-AC4F-418D-AE19-62706E023703}">
                      <ahyp:hlinkClr xmlns:ahyp="http://schemas.microsoft.com/office/drawing/2018/hyperlinkcolor" val="tx"/>
                    </a:ext>
                  </a:extLst>
                </a:hlinkClick>
              </a:rPr>
              <a:t>A.Kitaoka</a:t>
            </a:r>
            <a:r>
              <a:rPr lang="en-US" altLang="en-US" sz="1400" dirty="0">
                <a:latin typeface="Arial" panose="020B0604020202020204" pitchFamily="34" charset="0"/>
              </a:rPr>
              <a:t> 2003</a:t>
            </a:r>
          </a:p>
        </p:txBody>
      </p:sp>
      <p:pic>
        <p:nvPicPr>
          <p:cNvPr id="12292" name="Picture 6">
            <a:extLst>
              <a:ext uri="{FF2B5EF4-FFF2-40B4-BE49-F238E27FC236}">
                <a16:creationId xmlns:a16="http://schemas.microsoft.com/office/drawing/2014/main" id="{824F786E-7F67-C24D-94D5-F21E5EEC5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00" y="1354138"/>
            <a:ext cx="34544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7">
            <a:extLst>
              <a:ext uri="{FF2B5EF4-FFF2-40B4-BE49-F238E27FC236}">
                <a16:creationId xmlns:a16="http://schemas.microsoft.com/office/drawing/2014/main" id="{98D44C7C-7535-764F-86D4-671E974992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8662" y="2058195"/>
            <a:ext cx="3810000"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6259B47-FE18-02DC-1B50-9F61AC2F7D3B}"/>
              </a:ext>
            </a:extLst>
          </p:cNvPr>
          <p:cNvSpPr txBox="1"/>
          <p:nvPr/>
        </p:nvSpPr>
        <p:spPr>
          <a:xfrm>
            <a:off x="4572000" y="5181600"/>
            <a:ext cx="4267200" cy="276999"/>
          </a:xfrm>
          <a:prstGeom prst="rect">
            <a:avLst/>
          </a:prstGeom>
          <a:noFill/>
        </p:spPr>
        <p:txBody>
          <a:bodyPr wrap="square" rtlCol="0">
            <a:spAutoFit/>
          </a:bodyPr>
          <a:lstStyle/>
          <a:p>
            <a:r>
              <a:rPr lang="en-US" sz="1200" b="0" i="0" dirty="0">
                <a:solidFill>
                  <a:schemeClr val="bg1"/>
                </a:solidFill>
                <a:effectLst/>
                <a:latin typeface="Arial" panose="020B0604020202020204" pitchFamily="34" charset="0"/>
              </a:rPr>
              <a:t>The squares marked A and B are the same shade of gray</a:t>
            </a:r>
            <a:endParaRPr lang="en-US" sz="1200"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C63D194A-BA89-0348-8C3A-2838A4C680CA}"/>
              </a:ext>
            </a:extLst>
          </p:cNvPr>
          <p:cNvSpPr>
            <a:spLocks noGrp="1" noChangeArrowheads="1"/>
          </p:cNvSpPr>
          <p:nvPr>
            <p:ph type="title"/>
          </p:nvPr>
        </p:nvSpPr>
        <p:spPr/>
        <p:txBody>
          <a:bodyPr/>
          <a:lstStyle/>
          <a:p>
            <a:r>
              <a:rPr lang="en-US" altLang="en-US"/>
              <a:t>Parallax</a:t>
            </a:r>
          </a:p>
        </p:txBody>
      </p:sp>
      <p:sp>
        <p:nvSpPr>
          <p:cNvPr id="95234" name="Content Placeholder 2">
            <a:extLst>
              <a:ext uri="{FF2B5EF4-FFF2-40B4-BE49-F238E27FC236}">
                <a16:creationId xmlns:a16="http://schemas.microsoft.com/office/drawing/2014/main" id="{5CB45E4D-949B-CB48-ADBF-BEF562749494}"/>
              </a:ext>
            </a:extLst>
          </p:cNvPr>
          <p:cNvSpPr>
            <a:spLocks noGrp="1" noChangeArrowheads="1"/>
          </p:cNvSpPr>
          <p:nvPr>
            <p:ph idx="1"/>
          </p:nvPr>
        </p:nvSpPr>
        <p:spPr>
          <a:xfrm>
            <a:off x="533400" y="1563688"/>
            <a:ext cx="8229600" cy="4525962"/>
          </a:xfrm>
        </p:spPr>
        <p:txBody>
          <a:bodyPr/>
          <a:lstStyle/>
          <a:p>
            <a:r>
              <a:rPr lang="en-US" altLang="en-US" dirty="0"/>
              <a:t>How to animate a photo: 2.5D effect</a:t>
            </a:r>
          </a:p>
          <a:p>
            <a:pPr>
              <a:buFontTx/>
              <a:buNone/>
            </a:pPr>
            <a:r>
              <a:rPr lang="en-US" altLang="en-US" sz="2800" dirty="0">
                <a:hlinkClick r:id="rId2"/>
              </a:rPr>
              <a:t>http://www.youtube.com/watch?v=ZVrYyX3bHI8</a:t>
            </a:r>
            <a:endParaRPr lang="en-US" altLang="en-US" sz="2800" dirty="0"/>
          </a:p>
          <a:p>
            <a:r>
              <a:rPr lang="en-US" altLang="en-US" dirty="0"/>
              <a:t>Foreground/background separation</a:t>
            </a:r>
          </a:p>
          <a:p>
            <a:r>
              <a:rPr lang="en-US" altLang="en-US" dirty="0"/>
              <a:t>Camera pose</a:t>
            </a:r>
          </a:p>
        </p:txBody>
      </p:sp>
      <p:pic>
        <p:nvPicPr>
          <p:cNvPr id="95235" name="Picture 2" descr="http://upload.wikimedia.org/wikipedia/commons/a/ab/Parallax.gif">
            <a:extLst>
              <a:ext uri="{FF2B5EF4-FFF2-40B4-BE49-F238E27FC236}">
                <a16:creationId xmlns:a16="http://schemas.microsoft.com/office/drawing/2014/main" id="{7F6F7DDE-8E26-874A-A8FC-EE4B40AFEA5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981450"/>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TextBox 3">
            <a:extLst>
              <a:ext uri="{FF2B5EF4-FFF2-40B4-BE49-F238E27FC236}">
                <a16:creationId xmlns:a16="http://schemas.microsoft.com/office/drawing/2014/main" id="{86AAFA72-4A70-9641-8DE4-32E743BAF408}"/>
              </a:ext>
            </a:extLst>
          </p:cNvPr>
          <p:cNvSpPr txBox="1">
            <a:spLocks noChangeArrowheads="1"/>
          </p:cNvSpPr>
          <p:nvPr/>
        </p:nvSpPr>
        <p:spPr bwMode="auto">
          <a:xfrm>
            <a:off x="4191000" y="4157663"/>
            <a:ext cx="38100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buFontTx/>
              <a:buNone/>
            </a:pPr>
            <a:r>
              <a:rPr lang="en-US" altLang="en-US" sz="1600">
                <a:latin typeface="Times New Roman" panose="02020603050405020304" pitchFamily="18" charset="0"/>
              </a:rPr>
              <a:t>This animation is an example of parallax. </a:t>
            </a:r>
          </a:p>
          <a:p>
            <a:pPr>
              <a:spcBef>
                <a:spcPct val="0"/>
              </a:spcBef>
              <a:buFontTx/>
              <a:buNone/>
            </a:pPr>
            <a:r>
              <a:rPr lang="en-US" altLang="en-US" sz="1600">
                <a:latin typeface="Times New Roman" panose="02020603050405020304" pitchFamily="18" charset="0"/>
              </a:rPr>
              <a:t>As the viewpoint moves side to side, the objects in the distance appear to move slower than the objects close to the camera</a:t>
            </a:r>
            <a:r>
              <a:rPr lang="en-US" altLang="en-US" sz="1600">
                <a:solidFill>
                  <a:schemeClr val="tx1"/>
                </a:solidFill>
                <a:latin typeface="Times New Roman" panose="02020603050405020304" pitchFamily="18" charset="0"/>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E26E1E78-822B-2741-87DC-67AF4F5F71D0}"/>
              </a:ext>
            </a:extLst>
          </p:cNvPr>
          <p:cNvSpPr>
            <a:spLocks noGrp="1" noChangeArrowheads="1"/>
          </p:cNvSpPr>
          <p:nvPr>
            <p:ph type="title"/>
          </p:nvPr>
        </p:nvSpPr>
        <p:spPr/>
        <p:txBody>
          <a:bodyPr/>
          <a:lstStyle/>
          <a:p>
            <a:pPr eaLnBrk="1" hangingPunct="1"/>
            <a:r>
              <a:rPr lang="en-US" altLang="en-US"/>
              <a:t>Computational photography</a:t>
            </a:r>
          </a:p>
        </p:txBody>
      </p:sp>
      <p:sp>
        <p:nvSpPr>
          <p:cNvPr id="96258" name="Content Placeholder 2">
            <a:extLst>
              <a:ext uri="{FF2B5EF4-FFF2-40B4-BE49-F238E27FC236}">
                <a16:creationId xmlns:a16="http://schemas.microsoft.com/office/drawing/2014/main" id="{E3216EC6-7EBD-3549-BB25-8DBC534BF835}"/>
              </a:ext>
            </a:extLst>
          </p:cNvPr>
          <p:cNvSpPr>
            <a:spLocks noGrp="1" noChangeArrowheads="1"/>
          </p:cNvSpPr>
          <p:nvPr>
            <p:ph idx="1"/>
          </p:nvPr>
        </p:nvSpPr>
        <p:spPr/>
        <p:txBody>
          <a:bodyPr/>
          <a:lstStyle/>
          <a:p>
            <a:pPr eaLnBrk="1" hangingPunct="1"/>
            <a:r>
              <a:rPr lang="en-US" altLang="en-US" sz="2400"/>
              <a:t>Image acquisition</a:t>
            </a:r>
          </a:p>
          <a:p>
            <a:pPr eaLnBrk="1" hangingPunct="1"/>
            <a:r>
              <a:rPr lang="en-US" altLang="en-US" sz="2400"/>
              <a:t>Hardware/software</a:t>
            </a:r>
          </a:p>
          <a:p>
            <a:pPr eaLnBrk="1" hangingPunct="1"/>
            <a:r>
              <a:rPr lang="en-US" altLang="en-US" sz="2400"/>
              <a:t>Optics</a:t>
            </a:r>
          </a:p>
          <a:p>
            <a:pPr eaLnBrk="1" hangingPunct="1"/>
            <a:r>
              <a:rPr lang="en-US" altLang="en-US" sz="2400"/>
              <a:t>Shutter speed</a:t>
            </a:r>
          </a:p>
          <a:p>
            <a:pPr eaLnBrk="1" hangingPunct="1"/>
            <a:r>
              <a:rPr lang="en-US" altLang="en-US" sz="2400"/>
              <a:t>Novel sensors</a:t>
            </a:r>
          </a:p>
          <a:p>
            <a:pPr eaLnBrk="1" hangingPunct="1"/>
            <a:r>
              <a:rPr lang="en-US" altLang="en-US" sz="2400"/>
              <a:t>Multiple camera</a:t>
            </a:r>
          </a:p>
          <a:p>
            <a:pPr eaLnBrk="1" hangingPunct="1"/>
            <a:r>
              <a:rPr lang="en-US" altLang="en-US" sz="2400"/>
              <a:t>Multiple shots</a:t>
            </a:r>
          </a:p>
          <a:p>
            <a:pPr eaLnBrk="1" hangingPunct="1"/>
            <a:r>
              <a:rPr lang="en-US" altLang="en-US" sz="2400"/>
              <a:t>Multi flash</a:t>
            </a:r>
          </a:p>
          <a:p>
            <a:pPr eaLnBrk="1" hangingPunct="1"/>
            <a:r>
              <a:rPr lang="en-US" altLang="en-US" sz="2400"/>
              <a:t>Applications: high dynamic range imaging, super resolution, photomontage, panorama moasicing, debluring, light field, camera projector system…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E775F107-637B-1346-A892-B7ECFBAA9163}"/>
              </a:ext>
            </a:extLst>
          </p:cNvPr>
          <p:cNvSpPr>
            <a:spLocks noGrp="1" noChangeArrowheads="1"/>
          </p:cNvSpPr>
          <p:nvPr>
            <p:ph type="title"/>
          </p:nvPr>
        </p:nvSpPr>
        <p:spPr/>
        <p:txBody>
          <a:bodyPr/>
          <a:lstStyle/>
          <a:p>
            <a:pPr eaLnBrk="1" hangingPunct="1"/>
            <a:r>
              <a:rPr lang="en-US" altLang="en-US"/>
              <a:t>Image and video search</a:t>
            </a:r>
          </a:p>
        </p:txBody>
      </p:sp>
      <p:sp>
        <p:nvSpPr>
          <p:cNvPr id="98306" name="Content Placeholder 2">
            <a:extLst>
              <a:ext uri="{FF2B5EF4-FFF2-40B4-BE49-F238E27FC236}">
                <a16:creationId xmlns:a16="http://schemas.microsoft.com/office/drawing/2014/main" id="{76E47D90-5332-1541-92B2-97E7AA9E1E46}"/>
              </a:ext>
            </a:extLst>
          </p:cNvPr>
          <p:cNvSpPr>
            <a:spLocks noGrp="1" noChangeArrowheads="1"/>
          </p:cNvSpPr>
          <p:nvPr>
            <p:ph idx="1"/>
          </p:nvPr>
        </p:nvSpPr>
        <p:spPr/>
        <p:txBody>
          <a:bodyPr/>
          <a:lstStyle/>
          <a:p>
            <a:pPr eaLnBrk="1" hangingPunct="1"/>
            <a:r>
              <a:rPr lang="en-US" altLang="en-US"/>
              <a:t>Google</a:t>
            </a:r>
          </a:p>
          <a:p>
            <a:pPr eaLnBrk="1" hangingPunct="1"/>
            <a:r>
              <a:rPr lang="en-US" altLang="en-US"/>
              <a:t>Facebook</a:t>
            </a:r>
          </a:p>
          <a:p>
            <a:pPr eaLnBrk="1" hangingPunct="1"/>
            <a:r>
              <a:rPr lang="en-US" altLang="en-US"/>
              <a:t>Youtube</a:t>
            </a:r>
          </a:p>
          <a:p>
            <a:pPr eaLnBrk="1" hangingPunct="1"/>
            <a:r>
              <a:rPr lang="en-US" altLang="en-US"/>
              <a:t>Microsoft</a:t>
            </a:r>
          </a:p>
          <a:p>
            <a:pPr eaLnBrk="1" hangingPunct="1"/>
            <a:r>
              <a:rPr lang="en-US" altLang="en-US"/>
              <a:t>Amazon</a:t>
            </a:r>
          </a:p>
          <a:p>
            <a:pPr eaLnBrk="1" hangingPunct="1"/>
            <a:r>
              <a:rPr lang="en-US" altLang="en-US"/>
              <a:t>Apple</a:t>
            </a:r>
          </a:p>
          <a:p>
            <a:pPr eaLnBrk="1" hangingPunct="1"/>
            <a:r>
              <a:rPr lang="en-US" altLang="en-US"/>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F77FF731-22CC-574D-B1E0-60DEF83D8E32}"/>
              </a:ext>
            </a:extLst>
          </p:cNvPr>
          <p:cNvSpPr>
            <a:spLocks noGrp="1" noChangeArrowheads="1"/>
          </p:cNvSpPr>
          <p:nvPr>
            <p:ph type="title"/>
          </p:nvPr>
        </p:nvSpPr>
        <p:spPr/>
        <p:txBody>
          <a:bodyPr/>
          <a:lstStyle/>
          <a:p>
            <a:pPr eaLnBrk="1" hangingPunct="1"/>
            <a:r>
              <a:rPr lang="en-US" altLang="en-US"/>
              <a:t>Current state of the art</a:t>
            </a:r>
          </a:p>
        </p:txBody>
      </p:sp>
      <p:sp>
        <p:nvSpPr>
          <p:cNvPr id="100354" name="Rectangle 3">
            <a:extLst>
              <a:ext uri="{FF2B5EF4-FFF2-40B4-BE49-F238E27FC236}">
                <a16:creationId xmlns:a16="http://schemas.microsoft.com/office/drawing/2014/main" id="{8733196A-6A54-BD4D-82FD-3B2FA51AE65B}"/>
              </a:ext>
            </a:extLst>
          </p:cNvPr>
          <p:cNvSpPr>
            <a:spLocks noGrp="1" noChangeArrowheads="1"/>
          </p:cNvSpPr>
          <p:nvPr>
            <p:ph idx="1"/>
          </p:nvPr>
        </p:nvSpPr>
        <p:spPr>
          <a:xfrm>
            <a:off x="457200" y="1219200"/>
            <a:ext cx="8001000" cy="5257800"/>
          </a:xfrm>
        </p:spPr>
        <p:txBody>
          <a:bodyPr/>
          <a:lstStyle/>
          <a:p>
            <a:pPr eaLnBrk="1" hangingPunct="1"/>
            <a:r>
              <a:rPr lang="en-US" altLang="en-US" sz="2400" dirty="0"/>
              <a:t>You just saw examples of current systems.</a:t>
            </a:r>
          </a:p>
          <a:p>
            <a:pPr lvl="1" eaLnBrk="1" hangingPunct="1"/>
            <a:r>
              <a:rPr lang="en-US" altLang="en-US" sz="2400" dirty="0"/>
              <a:t>Many of these are less than 5 years old</a:t>
            </a:r>
          </a:p>
          <a:p>
            <a:pPr eaLnBrk="1" hangingPunct="1"/>
            <a:r>
              <a:rPr lang="en-US" altLang="en-US" sz="2400" dirty="0"/>
              <a:t>This is a very active research area, and rapidly changing</a:t>
            </a:r>
          </a:p>
          <a:p>
            <a:pPr lvl="1" eaLnBrk="1" hangingPunct="1"/>
            <a:r>
              <a:rPr lang="en-US" altLang="en-US" sz="2400" dirty="0"/>
              <a:t>Many new applications in the next 5 years</a:t>
            </a:r>
          </a:p>
          <a:p>
            <a:pPr eaLnBrk="1" hangingPunct="1"/>
            <a:r>
              <a:rPr lang="en-US" altLang="en-US" sz="2400" dirty="0"/>
              <a:t>To learn more about vision applications and companies</a:t>
            </a:r>
          </a:p>
          <a:p>
            <a:pPr lvl="1" eaLnBrk="1" hangingPunct="1"/>
            <a:r>
              <a:rPr lang="en-US" altLang="en-US" sz="2400" dirty="0">
                <a:hlinkClick r:id="rId3"/>
              </a:rPr>
              <a:t>David Lowe </a:t>
            </a:r>
            <a:r>
              <a:rPr lang="en-US" altLang="en-US" sz="2400" dirty="0"/>
              <a:t>maintains an excellent overview of vision companies</a:t>
            </a:r>
          </a:p>
          <a:p>
            <a:pPr lvl="2" eaLnBrk="1" hangingPunct="1"/>
            <a:r>
              <a:rPr lang="en-US" altLang="en-US" dirty="0">
                <a:hlinkClick r:id="rId4"/>
              </a:rPr>
              <a:t>http://www.cs.ubc.ca/spider/lowe/vision.html</a:t>
            </a:r>
            <a:endParaRPr lang="en-US" altLang="en-US" dirty="0"/>
          </a:p>
          <a:p>
            <a:pPr eaLnBrk="1" hangingPunct="1"/>
            <a:r>
              <a:rPr lang="en-US" altLang="en-US" sz="2400" dirty="0"/>
              <a:t>Confluence of vision, graphics, learning, sensing and signal processing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758EE-D195-710A-FC9F-CD54E8FA6D12}"/>
              </a:ext>
            </a:extLst>
          </p:cNvPr>
          <p:cNvSpPr>
            <a:spLocks noGrp="1"/>
          </p:cNvSpPr>
          <p:nvPr>
            <p:ph type="title"/>
          </p:nvPr>
        </p:nvSpPr>
        <p:spPr/>
        <p:txBody>
          <a:bodyPr wrap="square" anchor="ctr">
            <a:normAutofit/>
          </a:bodyPr>
          <a:lstStyle/>
          <a:p>
            <a:r>
              <a:rPr lang="en-US" dirty="0"/>
              <a:t>Image synthesis</a:t>
            </a:r>
          </a:p>
        </p:txBody>
      </p:sp>
      <p:sp>
        <p:nvSpPr>
          <p:cNvPr id="3" name="Content Placeholder 2">
            <a:extLst>
              <a:ext uri="{FF2B5EF4-FFF2-40B4-BE49-F238E27FC236}">
                <a16:creationId xmlns:a16="http://schemas.microsoft.com/office/drawing/2014/main" id="{16D63F3D-5D6F-7CF3-F287-CDD04E7EE8CE}"/>
              </a:ext>
            </a:extLst>
          </p:cNvPr>
          <p:cNvSpPr>
            <a:spLocks noGrp="1"/>
          </p:cNvSpPr>
          <p:nvPr>
            <p:ph idx="1"/>
          </p:nvPr>
        </p:nvSpPr>
        <p:spPr/>
        <p:txBody>
          <a:bodyPr wrap="square" anchor="t">
            <a:normAutofit/>
          </a:bodyPr>
          <a:lstStyle/>
          <a:p>
            <a:r>
              <a:rPr lang="en-US" dirty="0"/>
              <a:t>Generative Adversarial Network (GAN)</a:t>
            </a:r>
          </a:p>
        </p:txBody>
      </p:sp>
      <p:pic>
        <p:nvPicPr>
          <p:cNvPr id="1028" name="Picture 4">
            <a:extLst>
              <a:ext uri="{FF2B5EF4-FFF2-40B4-BE49-F238E27FC236}">
                <a16:creationId xmlns:a16="http://schemas.microsoft.com/office/drawing/2014/main" id="{805F11E0-5B2D-F207-E266-0CA7FF7F32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7193396" cy="361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85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4B262-9E66-AF26-EF3A-0407959797B3}"/>
              </a:ext>
            </a:extLst>
          </p:cNvPr>
          <p:cNvSpPr>
            <a:spLocks noGrp="1"/>
          </p:cNvSpPr>
          <p:nvPr>
            <p:ph type="title"/>
          </p:nvPr>
        </p:nvSpPr>
        <p:spPr/>
        <p:txBody>
          <a:bodyPr/>
          <a:lstStyle/>
          <a:p>
            <a:r>
              <a:rPr lang="en-US" dirty="0"/>
              <a:t>Image synthesis</a:t>
            </a:r>
          </a:p>
        </p:txBody>
      </p:sp>
      <p:sp>
        <p:nvSpPr>
          <p:cNvPr id="3" name="Content Placeholder 2">
            <a:extLst>
              <a:ext uri="{FF2B5EF4-FFF2-40B4-BE49-F238E27FC236}">
                <a16:creationId xmlns:a16="http://schemas.microsoft.com/office/drawing/2014/main" id="{3FA6ED8E-111D-06B9-B625-99B7975A9E25}"/>
              </a:ext>
            </a:extLst>
          </p:cNvPr>
          <p:cNvSpPr>
            <a:spLocks noGrp="1"/>
          </p:cNvSpPr>
          <p:nvPr>
            <p:ph idx="1"/>
          </p:nvPr>
        </p:nvSpPr>
        <p:spPr/>
        <p:txBody>
          <a:bodyPr/>
          <a:lstStyle/>
          <a:p>
            <a:r>
              <a:rPr lang="en-US" dirty="0"/>
              <a:t>Generative Adversarial Network (GAN)</a:t>
            </a:r>
          </a:p>
          <a:p>
            <a:endParaRPr lang="en-US" dirty="0"/>
          </a:p>
        </p:txBody>
      </p:sp>
      <p:pic>
        <p:nvPicPr>
          <p:cNvPr id="2052" name="Picture 4" descr="TOPBOTS AI Research Generative Adversarial Network GAN Architectures For Image Synthesis">
            <a:extLst>
              <a:ext uri="{FF2B5EF4-FFF2-40B4-BE49-F238E27FC236}">
                <a16:creationId xmlns:a16="http://schemas.microsoft.com/office/drawing/2014/main" id="{DA3DD8AB-AC6B-9DA5-7EDD-36A27CEAE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8382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392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D9F94-7DB8-0B3E-D26A-51A88497100F}"/>
              </a:ext>
            </a:extLst>
          </p:cNvPr>
          <p:cNvSpPr>
            <a:spLocks noGrp="1"/>
          </p:cNvSpPr>
          <p:nvPr>
            <p:ph type="title"/>
          </p:nvPr>
        </p:nvSpPr>
        <p:spPr/>
        <p:txBody>
          <a:bodyPr/>
          <a:lstStyle/>
          <a:p>
            <a:r>
              <a:rPr lang="en-US" dirty="0"/>
              <a:t>Image synthesis from text</a:t>
            </a:r>
          </a:p>
        </p:txBody>
      </p:sp>
      <p:sp>
        <p:nvSpPr>
          <p:cNvPr id="3" name="Content Placeholder 2">
            <a:extLst>
              <a:ext uri="{FF2B5EF4-FFF2-40B4-BE49-F238E27FC236}">
                <a16:creationId xmlns:a16="http://schemas.microsoft.com/office/drawing/2014/main" id="{62D71DDA-9BC8-320A-CE63-1B5134645D78}"/>
              </a:ext>
            </a:extLst>
          </p:cNvPr>
          <p:cNvSpPr>
            <a:spLocks noGrp="1"/>
          </p:cNvSpPr>
          <p:nvPr>
            <p:ph idx="1"/>
          </p:nvPr>
        </p:nvSpPr>
        <p:spPr/>
        <p:txBody>
          <a:bodyPr/>
          <a:lstStyle/>
          <a:p>
            <a:r>
              <a:rPr lang="en-US" dirty="0">
                <a:hlinkClick r:id="rId2">
                  <a:extLst>
                    <a:ext uri="{A12FA001-AC4F-418D-AE19-62706E023703}">
                      <ahyp:hlinkClr xmlns:ahyp="http://schemas.microsoft.com/office/drawing/2018/hyperlinkcolor" val="tx"/>
                    </a:ext>
                  </a:extLst>
                </a:hlinkClick>
              </a:rPr>
              <a:t>DALLE-2</a:t>
            </a:r>
            <a:endParaRPr lang="en-US" dirty="0"/>
          </a:p>
          <a:p>
            <a:r>
              <a:rPr lang="en-US" dirty="0">
                <a:hlinkClick r:id="rId3">
                  <a:extLst>
                    <a:ext uri="{A12FA001-AC4F-418D-AE19-62706E023703}">
                      <ahyp:hlinkClr xmlns:ahyp="http://schemas.microsoft.com/office/drawing/2018/hyperlinkcolor" val="tx"/>
                    </a:ext>
                  </a:extLst>
                </a:hlinkClick>
              </a:rPr>
              <a:t>Imagen</a:t>
            </a:r>
            <a:endParaRPr lang="en-US" dirty="0"/>
          </a:p>
          <a:p>
            <a:pPr marL="0" indent="0">
              <a:buNone/>
            </a:pPr>
            <a:endParaRPr lang="en-US" dirty="0"/>
          </a:p>
        </p:txBody>
      </p:sp>
      <p:pic>
        <p:nvPicPr>
          <p:cNvPr id="3074" name="Picture 2" descr="DALL-E 2&amp;#039;s interpretation of the prompt: An astronaut riding a horse. It&amp;#039;s...an astronaut riding a white horse through space. It&amp;#039;s beautiful.">
            <a:extLst>
              <a:ext uri="{FF2B5EF4-FFF2-40B4-BE49-F238E27FC236}">
                <a16:creationId xmlns:a16="http://schemas.microsoft.com/office/drawing/2014/main" id="{7737BD02-773E-1B8C-2E28-1DDAF01CC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5650" y="342265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ALL-E 2&amp;#039;s interpretation of the prompt: An astronaut riding a horse. It&amp;#039;s...an astronaut riding a white horse through space. It&amp;#039;s beautiful.">
            <a:extLst>
              <a:ext uri="{FF2B5EF4-FFF2-40B4-BE49-F238E27FC236}">
                <a16:creationId xmlns:a16="http://schemas.microsoft.com/office/drawing/2014/main" id="{BF5D7F43-4141-356F-95EB-BA4D6C7CF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050" y="357505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60F565C-9849-A876-7CB1-183F8C48D449}"/>
              </a:ext>
            </a:extLst>
          </p:cNvPr>
          <p:cNvPicPr>
            <a:picLocks noChangeAspect="1"/>
          </p:cNvPicPr>
          <p:nvPr/>
        </p:nvPicPr>
        <p:blipFill>
          <a:blip r:embed="rId5"/>
          <a:stretch>
            <a:fillRect/>
          </a:stretch>
        </p:blipFill>
        <p:spPr>
          <a:xfrm>
            <a:off x="692891" y="3022600"/>
            <a:ext cx="2641600" cy="2641600"/>
          </a:xfrm>
          <a:prstGeom prst="rect">
            <a:avLst/>
          </a:prstGeom>
        </p:spPr>
      </p:pic>
      <p:sp>
        <p:nvSpPr>
          <p:cNvPr id="5" name="TextBox 4">
            <a:extLst>
              <a:ext uri="{FF2B5EF4-FFF2-40B4-BE49-F238E27FC236}">
                <a16:creationId xmlns:a16="http://schemas.microsoft.com/office/drawing/2014/main" id="{2CC32DCD-7E3E-C7D7-AD82-FAFB1D9E5F1E}"/>
              </a:ext>
            </a:extLst>
          </p:cNvPr>
          <p:cNvSpPr txBox="1"/>
          <p:nvPr/>
        </p:nvSpPr>
        <p:spPr>
          <a:xfrm>
            <a:off x="659547" y="5818386"/>
            <a:ext cx="2513830" cy="261610"/>
          </a:xfrm>
          <a:prstGeom prst="rect">
            <a:avLst/>
          </a:prstGeom>
          <a:noFill/>
        </p:spPr>
        <p:txBody>
          <a:bodyPr wrap="none" rtlCol="0">
            <a:spAutoFit/>
          </a:bodyPr>
          <a:lstStyle/>
          <a:p>
            <a:r>
              <a:rPr lang="en-US" sz="1100" i="0" dirty="0">
                <a:solidFill>
                  <a:schemeClr val="bg1"/>
                </a:solidFill>
                <a:effectLst/>
                <a:latin typeface="+mn-lt"/>
              </a:rPr>
              <a:t>“A photo of an astronaut riding a horse.”</a:t>
            </a:r>
            <a:endParaRPr lang="en-US" sz="1100" dirty="0">
              <a:solidFill>
                <a:schemeClr val="bg1"/>
              </a:solidFill>
              <a:latin typeface="+mn-lt"/>
            </a:endParaRPr>
          </a:p>
        </p:txBody>
      </p:sp>
      <p:pic>
        <p:nvPicPr>
          <p:cNvPr id="6" name="Picture 5">
            <a:extLst>
              <a:ext uri="{FF2B5EF4-FFF2-40B4-BE49-F238E27FC236}">
                <a16:creationId xmlns:a16="http://schemas.microsoft.com/office/drawing/2014/main" id="{72A4C1E6-E097-AB9A-2F81-FF3B62CE348B}"/>
              </a:ext>
            </a:extLst>
          </p:cNvPr>
          <p:cNvPicPr>
            <a:picLocks noChangeAspect="1"/>
          </p:cNvPicPr>
          <p:nvPr/>
        </p:nvPicPr>
        <p:blipFill>
          <a:blip r:embed="rId6"/>
          <a:stretch>
            <a:fillRect/>
          </a:stretch>
        </p:blipFill>
        <p:spPr>
          <a:xfrm>
            <a:off x="4167724" y="1556824"/>
            <a:ext cx="1865826" cy="1865826"/>
          </a:xfrm>
          <a:prstGeom prst="rect">
            <a:avLst/>
          </a:prstGeom>
        </p:spPr>
      </p:pic>
      <p:sp>
        <p:nvSpPr>
          <p:cNvPr id="7" name="TextBox 6">
            <a:extLst>
              <a:ext uri="{FF2B5EF4-FFF2-40B4-BE49-F238E27FC236}">
                <a16:creationId xmlns:a16="http://schemas.microsoft.com/office/drawing/2014/main" id="{36D4B6B8-9B6B-2C69-0E1E-54CAB8C50617}"/>
              </a:ext>
            </a:extLst>
          </p:cNvPr>
          <p:cNvSpPr txBox="1"/>
          <p:nvPr/>
        </p:nvSpPr>
        <p:spPr>
          <a:xfrm>
            <a:off x="6454735" y="1739522"/>
            <a:ext cx="2343703" cy="938719"/>
          </a:xfrm>
          <a:prstGeom prst="rect">
            <a:avLst/>
          </a:prstGeom>
          <a:noFill/>
        </p:spPr>
        <p:txBody>
          <a:bodyPr wrap="square" rtlCol="0">
            <a:spAutoFit/>
          </a:bodyPr>
          <a:lstStyle/>
          <a:p>
            <a:pPr algn="l"/>
            <a:r>
              <a:rPr lang="en-US" sz="1100" i="0" dirty="0">
                <a:solidFill>
                  <a:schemeClr val="bg1"/>
                </a:solidFill>
                <a:effectLst/>
                <a:latin typeface="+mn-lt"/>
              </a:rPr>
              <a:t>“A modern, sleek Cadillac drives along the Gardiner expressway with downtown Toronto in the background, with a lens flare, 50mm photography.”</a:t>
            </a:r>
            <a:endParaRPr lang="en-US" sz="1100" dirty="0">
              <a:solidFill>
                <a:schemeClr val="bg1"/>
              </a:solidFill>
              <a:latin typeface="+mn-lt"/>
            </a:endParaRPr>
          </a:p>
        </p:txBody>
      </p:sp>
      <p:pic>
        <p:nvPicPr>
          <p:cNvPr id="3078" name="Picture 6" descr="a man walking through the bustling streets of Kowloon at night, lit by many bright neon shop signs, 50mm lens">
            <a:extLst>
              <a:ext uri="{FF2B5EF4-FFF2-40B4-BE49-F238E27FC236}">
                <a16:creationId xmlns:a16="http://schemas.microsoft.com/office/drawing/2014/main" id="{D8EBCF70-2294-6F6F-A70F-1086ED2FEF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8880" y="3842104"/>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6CF6A2-968B-1DAA-DC7D-ECD13A8CA10C}"/>
              </a:ext>
            </a:extLst>
          </p:cNvPr>
          <p:cNvSpPr txBox="1"/>
          <p:nvPr/>
        </p:nvSpPr>
        <p:spPr>
          <a:xfrm>
            <a:off x="6740416" y="4572000"/>
            <a:ext cx="2058022" cy="769441"/>
          </a:xfrm>
          <a:prstGeom prst="rect">
            <a:avLst/>
          </a:prstGeom>
          <a:noFill/>
        </p:spPr>
        <p:txBody>
          <a:bodyPr wrap="square" rtlCol="0">
            <a:spAutoFit/>
          </a:bodyPr>
          <a:lstStyle/>
          <a:p>
            <a:pPr algn="l"/>
            <a:r>
              <a:rPr lang="en-US" sz="1100" i="0" dirty="0">
                <a:solidFill>
                  <a:schemeClr val="bg1"/>
                </a:solidFill>
                <a:effectLst/>
                <a:latin typeface="+mn-lt"/>
              </a:rPr>
              <a:t>“A man walking through the bustling streets of Kowloon at night, lit by many bright neon shop signs, 50mm lens.”</a:t>
            </a:r>
          </a:p>
        </p:txBody>
      </p:sp>
    </p:spTree>
    <p:extLst>
      <p:ext uri="{BB962C8B-B14F-4D97-AF65-F5344CB8AC3E}">
        <p14:creationId xmlns:p14="http://schemas.microsoft.com/office/powerpoint/2010/main" val="30853857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EEB10151-0ABD-7E40-BE20-4F5BB829B68D}"/>
              </a:ext>
            </a:extLst>
          </p:cNvPr>
          <p:cNvSpPr>
            <a:spLocks noGrp="1" noChangeArrowheads="1"/>
          </p:cNvSpPr>
          <p:nvPr>
            <p:ph type="title"/>
          </p:nvPr>
        </p:nvSpPr>
        <p:spPr/>
        <p:txBody>
          <a:bodyPr/>
          <a:lstStyle/>
          <a:p>
            <a:pPr eaLnBrk="1" hangingPunct="1"/>
            <a:r>
              <a:rPr lang="en-US" altLang="en-US"/>
              <a:t>Software and hardware	</a:t>
            </a:r>
          </a:p>
        </p:txBody>
      </p:sp>
      <p:sp>
        <p:nvSpPr>
          <p:cNvPr id="102402" name="Content Placeholder 2">
            <a:extLst>
              <a:ext uri="{FF2B5EF4-FFF2-40B4-BE49-F238E27FC236}">
                <a16:creationId xmlns:a16="http://schemas.microsoft.com/office/drawing/2014/main" id="{13649030-DB91-1749-ACFB-4F9D922DC1CB}"/>
              </a:ext>
            </a:extLst>
          </p:cNvPr>
          <p:cNvSpPr>
            <a:spLocks noGrp="1" noChangeArrowheads="1"/>
          </p:cNvSpPr>
          <p:nvPr>
            <p:ph idx="1"/>
          </p:nvPr>
        </p:nvSpPr>
        <p:spPr/>
        <p:txBody>
          <a:bodyPr/>
          <a:lstStyle/>
          <a:p>
            <a:pPr eaLnBrk="1" hangingPunct="1"/>
            <a:r>
              <a:rPr lang="en-US" altLang="en-US"/>
              <a:t>Algorithms: processing images and videos</a:t>
            </a:r>
          </a:p>
          <a:p>
            <a:pPr eaLnBrk="1" hangingPunct="1"/>
            <a:r>
              <a:rPr lang="en-US" altLang="en-US"/>
              <a:t>Camera: acquiring images/videos </a:t>
            </a:r>
          </a:p>
          <a:p>
            <a:pPr eaLnBrk="1" hangingPunct="1"/>
            <a:r>
              <a:rPr lang="en-US" altLang="en-US"/>
              <a:t>Embedded system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F6DCE6DC-2837-0C43-9035-043B157ADE2D}"/>
              </a:ext>
            </a:extLst>
          </p:cNvPr>
          <p:cNvSpPr>
            <a:spLocks noGrp="1" noChangeArrowheads="1"/>
          </p:cNvSpPr>
          <p:nvPr>
            <p:ph type="title"/>
          </p:nvPr>
        </p:nvSpPr>
        <p:spPr/>
        <p:txBody>
          <a:bodyPr/>
          <a:lstStyle/>
          <a:p>
            <a:pPr eaLnBrk="1" hangingPunct="1"/>
            <a:r>
              <a:rPr lang="en-US" altLang="en-US"/>
              <a:t>Topics</a:t>
            </a:r>
          </a:p>
        </p:txBody>
      </p:sp>
      <p:sp>
        <p:nvSpPr>
          <p:cNvPr id="104450" name="Content Placeholder 2">
            <a:extLst>
              <a:ext uri="{FF2B5EF4-FFF2-40B4-BE49-F238E27FC236}">
                <a16:creationId xmlns:a16="http://schemas.microsoft.com/office/drawing/2014/main" id="{8B52645B-BAC4-6D42-8E85-1F5F1B1B0BE2}"/>
              </a:ext>
            </a:extLst>
          </p:cNvPr>
          <p:cNvSpPr>
            <a:spLocks noGrp="1" noChangeArrowheads="1"/>
          </p:cNvSpPr>
          <p:nvPr>
            <p:ph idx="1"/>
          </p:nvPr>
        </p:nvSpPr>
        <p:spPr/>
        <p:txBody>
          <a:bodyPr/>
          <a:lstStyle/>
          <a:p>
            <a:pPr eaLnBrk="1" hangingPunct="1"/>
            <a:r>
              <a:rPr lang="en-US" altLang="en-US" sz="2400"/>
              <a:t>Image formation: camera and optics</a:t>
            </a:r>
          </a:p>
          <a:p>
            <a:pPr eaLnBrk="1" hangingPunct="1"/>
            <a:r>
              <a:rPr lang="en-US" altLang="en-US" sz="2400"/>
              <a:t>Early vision: light, color, image filtering, edge, interest points, corners, features, stereo</a:t>
            </a:r>
          </a:p>
          <a:p>
            <a:pPr eaLnBrk="1" hangingPunct="1"/>
            <a:r>
              <a:rPr lang="en-US" altLang="en-US" sz="2400"/>
              <a:t>Mid-level vision: clustering, grouping, segmentation  </a:t>
            </a:r>
          </a:p>
          <a:p>
            <a:pPr eaLnBrk="1" hangingPunct="1"/>
            <a:r>
              <a:rPr lang="en-US" altLang="en-US" sz="2400"/>
              <a:t>High-level vision: correspondence, matching, object detection, object recognition, visual tracking</a:t>
            </a:r>
          </a:p>
          <a:p>
            <a:pPr eaLnBrk="1" hangingPunct="1"/>
            <a:r>
              <a:rPr lang="en-US" altLang="en-US" sz="2400"/>
              <a:t>Deep learning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a:extLst>
              <a:ext uri="{FF2B5EF4-FFF2-40B4-BE49-F238E27FC236}">
                <a16:creationId xmlns:a16="http://schemas.microsoft.com/office/drawing/2014/main" id="{0195FE2A-E976-D84E-9846-941E731AC503}"/>
              </a:ext>
            </a:extLst>
          </p:cNvPr>
          <p:cNvSpPr>
            <a:spLocks noGrp="1" noChangeArrowheads="1"/>
          </p:cNvSpPr>
          <p:nvPr>
            <p:ph type="title"/>
          </p:nvPr>
        </p:nvSpPr>
        <p:spPr/>
        <p:txBody>
          <a:bodyPr/>
          <a:lstStyle/>
          <a:p>
            <a:r>
              <a:rPr lang="en-US" altLang="en-US"/>
              <a:t>History</a:t>
            </a:r>
          </a:p>
        </p:txBody>
      </p:sp>
      <p:sp>
        <p:nvSpPr>
          <p:cNvPr id="106498" name="Content Placeholder 2">
            <a:extLst>
              <a:ext uri="{FF2B5EF4-FFF2-40B4-BE49-F238E27FC236}">
                <a16:creationId xmlns:a16="http://schemas.microsoft.com/office/drawing/2014/main" id="{FFADA0E3-1E3E-CC42-BB59-3D3DAE68D1CE}"/>
              </a:ext>
            </a:extLst>
          </p:cNvPr>
          <p:cNvSpPr>
            <a:spLocks noGrp="1" noChangeArrowheads="1"/>
          </p:cNvSpPr>
          <p:nvPr>
            <p:ph idx="1"/>
          </p:nvPr>
        </p:nvSpPr>
        <p:spPr/>
        <p:txBody>
          <a:bodyPr/>
          <a:lstStyle/>
          <a:p>
            <a:r>
              <a:rPr lang="ja-JP" altLang="en-US"/>
              <a:t>“</a:t>
            </a:r>
            <a:r>
              <a:rPr lang="en-US" altLang="ja-JP"/>
              <a:t>In the 1960s, almost no one realized that machine vision was difficult.</a:t>
            </a:r>
            <a:r>
              <a:rPr lang="ja-JP" altLang="en-US"/>
              <a:t>”</a:t>
            </a:r>
            <a:r>
              <a:rPr lang="en-US" altLang="ja-JP"/>
              <a:t> – David Marr, 1982</a:t>
            </a:r>
          </a:p>
          <a:p>
            <a:r>
              <a:rPr lang="en-US" altLang="en-US"/>
              <a:t>Marvin Minsky asked Gerald Jay Sussman to </a:t>
            </a:r>
            <a:r>
              <a:rPr lang="ja-JP" altLang="en-US"/>
              <a:t>“</a:t>
            </a:r>
            <a:r>
              <a:rPr lang="en-US" altLang="ja-JP"/>
              <a:t>spend the summer linking a camera to a computer and getting the computer to describe what it saw</a:t>
            </a:r>
            <a:r>
              <a:rPr lang="ja-JP" altLang="en-US"/>
              <a:t>”</a:t>
            </a:r>
            <a:r>
              <a:rPr lang="en-US" altLang="ja-JP"/>
              <a:t> – Crevier, 1993</a:t>
            </a:r>
          </a:p>
          <a:p>
            <a:r>
              <a:rPr lang="en-US" altLang="en-US"/>
              <a:t>50+ years later, we are still working on this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AFBE38E3-2A01-3B42-AB4A-898F601C8D93}"/>
              </a:ext>
            </a:extLst>
          </p:cNvPr>
          <p:cNvSpPr>
            <a:spLocks noGrp="1" noChangeArrowheads="1"/>
          </p:cNvSpPr>
          <p:nvPr>
            <p:ph type="title"/>
          </p:nvPr>
        </p:nvSpPr>
        <p:spPr/>
        <p:txBody>
          <a:bodyPr/>
          <a:lstStyle/>
          <a:p>
            <a:endParaRPr lang="en-US" altLang="en-US"/>
          </a:p>
        </p:txBody>
      </p:sp>
      <p:sp>
        <p:nvSpPr>
          <p:cNvPr id="14338" name="Content Placeholder 2">
            <a:extLst>
              <a:ext uri="{FF2B5EF4-FFF2-40B4-BE49-F238E27FC236}">
                <a16:creationId xmlns:a16="http://schemas.microsoft.com/office/drawing/2014/main" id="{4D55A5CA-0D37-164B-8745-41D0E7C982C4}"/>
              </a:ext>
            </a:extLst>
          </p:cNvPr>
          <p:cNvSpPr>
            <a:spLocks noGrp="1" noChangeArrowheads="1"/>
          </p:cNvSpPr>
          <p:nvPr>
            <p:ph sz="half" idx="1"/>
          </p:nvPr>
        </p:nvSpPr>
        <p:spPr/>
        <p:txBody>
          <a:bodyPr/>
          <a:lstStyle/>
          <a:p>
            <a:endParaRPr lang="en-US" altLang="en-US"/>
          </a:p>
        </p:txBody>
      </p:sp>
      <p:sp>
        <p:nvSpPr>
          <p:cNvPr id="14339" name="Content Placeholder 3">
            <a:extLst>
              <a:ext uri="{FF2B5EF4-FFF2-40B4-BE49-F238E27FC236}">
                <a16:creationId xmlns:a16="http://schemas.microsoft.com/office/drawing/2014/main" id="{ACE86477-346B-4042-9EFC-B0EA7D1BF99D}"/>
              </a:ext>
            </a:extLst>
          </p:cNvPr>
          <p:cNvSpPr>
            <a:spLocks noGrp="1" noChangeArrowheads="1"/>
          </p:cNvSpPr>
          <p:nvPr>
            <p:ph sz="half" idx="2"/>
          </p:nvPr>
        </p:nvSpPr>
        <p:spPr/>
        <p:txBody>
          <a:bodyPr/>
          <a:lstStyle/>
          <a:p>
            <a:endParaRPr lang="en-US" altLang="en-US"/>
          </a:p>
        </p:txBody>
      </p:sp>
      <p:pic>
        <p:nvPicPr>
          <p:cNvPr id="14340" name="Picture 5" descr="rotsnake">
            <a:extLst>
              <a:ext uri="{FF2B5EF4-FFF2-40B4-BE49-F238E27FC236}">
                <a16:creationId xmlns:a16="http://schemas.microsoft.com/office/drawing/2014/main" id="{DC3FDF6A-9E15-034B-A4F2-55EE7B0C6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74638"/>
            <a:ext cx="7467600"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07AD2CE-5401-EFF0-3B6A-E2D8F5B1D3D9}"/>
              </a:ext>
            </a:extLst>
          </p:cNvPr>
          <p:cNvSpPr txBox="1"/>
          <p:nvPr/>
        </p:nvSpPr>
        <p:spPr>
          <a:xfrm>
            <a:off x="609600" y="5943600"/>
            <a:ext cx="8077200" cy="523220"/>
          </a:xfrm>
          <a:prstGeom prst="rect">
            <a:avLst/>
          </a:prstGeom>
          <a:noFill/>
        </p:spPr>
        <p:txBody>
          <a:bodyPr wrap="square" rtlCol="0">
            <a:spAutoFit/>
          </a:bodyPr>
          <a:lstStyle/>
          <a:p>
            <a:r>
              <a:rPr lang="en-US" sz="1400" dirty="0">
                <a:solidFill>
                  <a:schemeClr val="bg1"/>
                </a:solidFill>
              </a:rPr>
              <a:t>Rotating diamond wheels motion illusion. The wheels with blue and green diamonds seem to move clockwise when moving the eyes from one to another. Called peripheral drift or Fraser Wilcox illusion.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493CFBE9-A9C4-BF46-84F1-A992194DAFE0}"/>
              </a:ext>
            </a:extLst>
          </p:cNvPr>
          <p:cNvSpPr>
            <a:spLocks noGrp="1" noChangeArrowheads="1"/>
          </p:cNvSpPr>
          <p:nvPr>
            <p:ph type="title"/>
          </p:nvPr>
        </p:nvSpPr>
        <p:spPr/>
        <p:txBody>
          <a:bodyPr/>
          <a:lstStyle/>
          <a:p>
            <a:r>
              <a:rPr lang="en-US" altLang="en-US"/>
              <a:t>1970s</a:t>
            </a:r>
          </a:p>
        </p:txBody>
      </p:sp>
      <p:pic>
        <p:nvPicPr>
          <p:cNvPr id="108546" name="Picture 3">
            <a:extLst>
              <a:ext uri="{FF2B5EF4-FFF2-40B4-BE49-F238E27FC236}">
                <a16:creationId xmlns:a16="http://schemas.microsoft.com/office/drawing/2014/main" id="{0243A226-675C-CB47-B2D0-D363A25939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79475" y="1600200"/>
            <a:ext cx="7385050" cy="4525963"/>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012FBFFC-73CD-3F49-AF5B-50B61579DF9C}"/>
              </a:ext>
            </a:extLst>
          </p:cNvPr>
          <p:cNvSpPr>
            <a:spLocks noGrp="1" noChangeArrowheads="1"/>
          </p:cNvSpPr>
          <p:nvPr>
            <p:ph type="title"/>
          </p:nvPr>
        </p:nvSpPr>
        <p:spPr/>
        <p:txBody>
          <a:bodyPr/>
          <a:lstStyle/>
          <a:p>
            <a:r>
              <a:rPr lang="en-US" altLang="en-US"/>
              <a:t>1980s</a:t>
            </a:r>
          </a:p>
        </p:txBody>
      </p:sp>
      <p:pic>
        <p:nvPicPr>
          <p:cNvPr id="110594" name="Picture 2">
            <a:extLst>
              <a:ext uri="{FF2B5EF4-FFF2-40B4-BE49-F238E27FC236}">
                <a16:creationId xmlns:a16="http://schemas.microsoft.com/office/drawing/2014/main" id="{090E71D4-F675-B845-B272-48575F1D765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43000" y="1549400"/>
            <a:ext cx="6904038" cy="4597400"/>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a:extLst>
              <a:ext uri="{FF2B5EF4-FFF2-40B4-BE49-F238E27FC236}">
                <a16:creationId xmlns:a16="http://schemas.microsoft.com/office/drawing/2014/main" id="{62945DBE-733C-F545-8F54-14936295FC7D}"/>
              </a:ext>
            </a:extLst>
          </p:cNvPr>
          <p:cNvSpPr>
            <a:spLocks noGrp="1" noChangeArrowheads="1"/>
          </p:cNvSpPr>
          <p:nvPr>
            <p:ph type="title"/>
          </p:nvPr>
        </p:nvSpPr>
        <p:spPr/>
        <p:txBody>
          <a:bodyPr/>
          <a:lstStyle/>
          <a:p>
            <a:r>
              <a:rPr lang="en-US" altLang="en-US"/>
              <a:t>1990s</a:t>
            </a:r>
          </a:p>
        </p:txBody>
      </p:sp>
      <p:pic>
        <p:nvPicPr>
          <p:cNvPr id="112642" name="Picture 2">
            <a:extLst>
              <a:ext uri="{FF2B5EF4-FFF2-40B4-BE49-F238E27FC236}">
                <a16:creationId xmlns:a16="http://schemas.microsoft.com/office/drawing/2014/main" id="{F8D0FF25-D72F-7643-B3C9-EA1113FBFD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524000"/>
            <a:ext cx="6191250" cy="4568825"/>
          </a:xfrm>
        </p:spPr>
      </p:pic>
      <p:sp>
        <p:nvSpPr>
          <p:cNvPr id="112643" name="TextBox 4">
            <a:extLst>
              <a:ext uri="{FF2B5EF4-FFF2-40B4-BE49-F238E27FC236}">
                <a16:creationId xmlns:a16="http://schemas.microsoft.com/office/drawing/2014/main" id="{3250D658-3F66-6940-AE8F-104A9CD78416}"/>
              </a:ext>
            </a:extLst>
          </p:cNvPr>
          <p:cNvSpPr txBox="1">
            <a:spLocks noChangeArrowheads="1"/>
          </p:cNvSpPr>
          <p:nvPr/>
        </p:nvSpPr>
        <p:spPr bwMode="auto">
          <a:xfrm>
            <a:off x="6858000" y="2895600"/>
            <a:ext cx="19319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spcBef>
                <a:spcPct val="0"/>
              </a:spcBef>
            </a:pPr>
            <a:r>
              <a:rPr lang="en-US" altLang="en-US" sz="2400">
                <a:latin typeface="Times New Roman" panose="02020603050405020304" pitchFamily="18" charset="0"/>
              </a:rPr>
              <a:t> Face detection</a:t>
            </a:r>
          </a:p>
          <a:p>
            <a:pPr>
              <a:spcBef>
                <a:spcPct val="0"/>
              </a:spcBef>
            </a:pPr>
            <a:r>
              <a:rPr lang="en-US" altLang="en-US" sz="2400">
                <a:latin typeface="Times New Roman" panose="02020603050405020304" pitchFamily="18" charset="0"/>
              </a:rPr>
              <a:t> Particle filter</a:t>
            </a:r>
          </a:p>
          <a:p>
            <a:pPr>
              <a:spcBef>
                <a:spcPct val="0"/>
              </a:spcBef>
            </a:pPr>
            <a:r>
              <a:rPr lang="en-US" altLang="en-US" sz="2400">
                <a:latin typeface="Times New Roman" panose="02020603050405020304" pitchFamily="18" charset="0"/>
              </a:rPr>
              <a:t> Pfinder</a:t>
            </a:r>
          </a:p>
          <a:p>
            <a:pPr>
              <a:spcBef>
                <a:spcPct val="0"/>
              </a:spcBef>
            </a:pPr>
            <a:r>
              <a:rPr lang="en-US" altLang="en-US" sz="2400">
                <a:latin typeface="Times New Roman" panose="02020603050405020304" pitchFamily="18" charset="0"/>
              </a:rPr>
              <a:t> Normalized cut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64A28C2C-D4C1-1241-9108-6D1AD6C959C3}"/>
              </a:ext>
            </a:extLst>
          </p:cNvPr>
          <p:cNvSpPr>
            <a:spLocks noGrp="1" noChangeArrowheads="1"/>
          </p:cNvSpPr>
          <p:nvPr>
            <p:ph type="title"/>
          </p:nvPr>
        </p:nvSpPr>
        <p:spPr/>
        <p:txBody>
          <a:bodyPr/>
          <a:lstStyle/>
          <a:p>
            <a:r>
              <a:rPr lang="en-US" altLang="en-US"/>
              <a:t>2000s</a:t>
            </a:r>
          </a:p>
        </p:txBody>
      </p:sp>
      <p:sp>
        <p:nvSpPr>
          <p:cNvPr id="114690" name="Content Placeholder 2">
            <a:extLst>
              <a:ext uri="{FF2B5EF4-FFF2-40B4-BE49-F238E27FC236}">
                <a16:creationId xmlns:a16="http://schemas.microsoft.com/office/drawing/2014/main" id="{B98F7EBF-6F27-0B4F-9C41-DD3E565EFB03}"/>
              </a:ext>
            </a:extLst>
          </p:cNvPr>
          <p:cNvSpPr>
            <a:spLocks noGrp="1" noChangeArrowheads="1"/>
          </p:cNvSpPr>
          <p:nvPr>
            <p:ph idx="1"/>
          </p:nvPr>
        </p:nvSpPr>
        <p:spPr/>
        <p:txBody>
          <a:bodyPr/>
          <a:lstStyle/>
          <a:p>
            <a:r>
              <a:rPr lang="en-US" altLang="en-US"/>
              <a:t>SIFT</a:t>
            </a:r>
          </a:p>
          <a:p>
            <a:pPr lvl="1"/>
            <a:r>
              <a:rPr lang="en-US" altLang="en-US" sz="2000"/>
              <a:t>Mosaicing, panorama</a:t>
            </a:r>
          </a:p>
          <a:p>
            <a:pPr lvl="1"/>
            <a:r>
              <a:rPr lang="en-US" altLang="en-US" sz="2000"/>
              <a:t>Object recognition</a:t>
            </a:r>
          </a:p>
          <a:p>
            <a:pPr lvl="1"/>
            <a:r>
              <a:rPr lang="en-US" altLang="en-US" sz="2000"/>
              <a:t>Photo tourism, photosynth</a:t>
            </a:r>
          </a:p>
          <a:p>
            <a:pPr lvl="1"/>
            <a:r>
              <a:rPr lang="en-US" altLang="en-US" sz="2000"/>
              <a:t>Human detection</a:t>
            </a:r>
          </a:p>
          <a:p>
            <a:r>
              <a:rPr lang="en-US" altLang="en-US"/>
              <a:t>Adaboost-based face detector</a:t>
            </a:r>
          </a:p>
          <a:p>
            <a:pPr>
              <a:buFontTx/>
              <a:buNone/>
            </a:pPr>
            <a:endParaRPr lang="en-US" altLang="en-US"/>
          </a:p>
        </p:txBody>
      </p:sp>
      <p:pic>
        <p:nvPicPr>
          <p:cNvPr id="114691" name="Picture 2">
            <a:extLst>
              <a:ext uri="{FF2B5EF4-FFF2-40B4-BE49-F238E27FC236}">
                <a16:creationId xmlns:a16="http://schemas.microsoft.com/office/drawing/2014/main" id="{18ED87E1-E0FD-0849-8490-97F0D1EEC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19600"/>
            <a:ext cx="3124200"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3">
            <a:extLst>
              <a:ext uri="{FF2B5EF4-FFF2-40B4-BE49-F238E27FC236}">
                <a16:creationId xmlns:a16="http://schemas.microsoft.com/office/drawing/2014/main" id="{2893B9A1-1D8C-C14F-9D48-3EF972FDD0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419600"/>
            <a:ext cx="432911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3" descr="valb9a">
            <a:extLst>
              <a:ext uri="{FF2B5EF4-FFF2-40B4-BE49-F238E27FC236}">
                <a16:creationId xmlns:a16="http://schemas.microsoft.com/office/drawing/2014/main" id="{F294FF9D-D6D6-8C4C-92D9-7D1913C10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762000"/>
            <a:ext cx="1784350"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Picture 4" descr="valb13a">
            <a:extLst>
              <a:ext uri="{FF2B5EF4-FFF2-40B4-BE49-F238E27FC236}">
                <a16:creationId xmlns:a16="http://schemas.microsoft.com/office/drawing/2014/main" id="{F093A46B-F3CE-A041-BEC9-883E79193E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762000"/>
            <a:ext cx="1787525"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E8437E44-EB25-B749-A56F-2969B997C44C}"/>
              </a:ext>
            </a:extLst>
          </p:cNvPr>
          <p:cNvSpPr>
            <a:spLocks noGrp="1" noChangeArrowheads="1"/>
          </p:cNvSpPr>
          <p:nvPr>
            <p:ph type="title"/>
          </p:nvPr>
        </p:nvSpPr>
        <p:spPr/>
        <p:txBody>
          <a:bodyPr/>
          <a:lstStyle/>
          <a:p>
            <a:r>
              <a:rPr lang="en-US" altLang="en-US"/>
              <a:t>2010s</a:t>
            </a:r>
          </a:p>
        </p:txBody>
      </p:sp>
      <p:sp>
        <p:nvSpPr>
          <p:cNvPr id="116738" name="Content Placeholder 2">
            <a:extLst>
              <a:ext uri="{FF2B5EF4-FFF2-40B4-BE49-F238E27FC236}">
                <a16:creationId xmlns:a16="http://schemas.microsoft.com/office/drawing/2014/main" id="{0EA34330-8FE8-354D-83A9-355C6B897639}"/>
              </a:ext>
            </a:extLst>
          </p:cNvPr>
          <p:cNvSpPr>
            <a:spLocks noGrp="1" noChangeArrowheads="1"/>
          </p:cNvSpPr>
          <p:nvPr>
            <p:ph idx="1"/>
          </p:nvPr>
        </p:nvSpPr>
        <p:spPr/>
        <p:txBody>
          <a:bodyPr/>
          <a:lstStyle/>
          <a:p>
            <a:r>
              <a:rPr lang="en-US" altLang="en-US" dirty="0"/>
              <a:t>Real-world applications</a:t>
            </a:r>
          </a:p>
          <a:p>
            <a:pPr lvl="1"/>
            <a:r>
              <a:rPr lang="en-US" altLang="en-US" dirty="0"/>
              <a:t>Google: image search, glass, X, autonomous driving, product search</a:t>
            </a:r>
          </a:p>
          <a:p>
            <a:pPr lvl="1"/>
            <a:r>
              <a:rPr lang="en-US" altLang="en-US" dirty="0"/>
              <a:t>Adobe, Microsoft, Facebook, Apple, Toyota, Honda, Amazon</a:t>
            </a:r>
          </a:p>
          <a:p>
            <a:pPr lvl="1"/>
            <a:r>
              <a:rPr lang="en-US" altLang="en-US" dirty="0"/>
              <a:t>Applications for autonomous driving</a:t>
            </a:r>
          </a:p>
          <a:p>
            <a:pPr lvl="1"/>
            <a:r>
              <a:rPr lang="en-US" altLang="en-US" dirty="0"/>
              <a:t>Mobile phones</a:t>
            </a:r>
          </a:p>
          <a:p>
            <a:r>
              <a:rPr lang="en-US" altLang="en-US" dirty="0"/>
              <a:t>Deep learning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66491B74-FA56-3C45-BF98-B6FD8CB7619C}"/>
              </a:ext>
            </a:extLst>
          </p:cNvPr>
          <p:cNvSpPr>
            <a:spLocks noGrp="1" noChangeArrowheads="1"/>
          </p:cNvSpPr>
          <p:nvPr>
            <p:ph type="title"/>
          </p:nvPr>
        </p:nvSpPr>
        <p:spPr/>
        <p:txBody>
          <a:bodyPr/>
          <a:lstStyle/>
          <a:p>
            <a:r>
              <a:rPr lang="en-US" altLang="en-US"/>
              <a:t>2020s</a:t>
            </a:r>
          </a:p>
        </p:txBody>
      </p:sp>
      <p:sp>
        <p:nvSpPr>
          <p:cNvPr id="117762" name="Content Placeholder 2">
            <a:extLst>
              <a:ext uri="{FF2B5EF4-FFF2-40B4-BE49-F238E27FC236}">
                <a16:creationId xmlns:a16="http://schemas.microsoft.com/office/drawing/2014/main" id="{7F6D33C9-2CF7-5340-AF7C-E7295BBEF7A5}"/>
              </a:ext>
            </a:extLst>
          </p:cNvPr>
          <p:cNvSpPr>
            <a:spLocks noGrp="1" noChangeArrowheads="1"/>
          </p:cNvSpPr>
          <p:nvPr>
            <p:ph idx="1"/>
          </p:nvPr>
        </p:nvSpPr>
        <p:spPr/>
        <p:txBody>
          <a:bodyPr/>
          <a:lstStyle/>
          <a:p>
            <a:r>
              <a:rPr lang="en-US" altLang="en-US" dirty="0"/>
              <a:t>Deep learning dominates the landscape</a:t>
            </a:r>
          </a:p>
          <a:p>
            <a:r>
              <a:rPr lang="en-US" altLang="en-US" dirty="0"/>
              <a:t>Vision and language</a:t>
            </a:r>
          </a:p>
          <a:p>
            <a:r>
              <a:rPr lang="en-US" altLang="en-US" dirty="0"/>
              <a:t>Foundation models</a:t>
            </a:r>
          </a:p>
          <a:p>
            <a:r>
              <a:rPr lang="en-US" altLang="en-US" dirty="0"/>
              <a:t>Large-scale applications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F2E1A4C6-AE7A-E543-9453-23786BFCF245}"/>
              </a:ext>
            </a:extLst>
          </p:cNvPr>
          <p:cNvSpPr>
            <a:spLocks noGrp="1" noChangeArrowheads="1"/>
          </p:cNvSpPr>
          <p:nvPr>
            <p:ph type="title"/>
          </p:nvPr>
        </p:nvSpPr>
        <p:spPr/>
        <p:txBody>
          <a:bodyPr/>
          <a:lstStyle/>
          <a:p>
            <a:pPr eaLnBrk="1" hangingPunct="1"/>
            <a:r>
              <a:rPr lang="en-US" altLang="en-US"/>
              <a:t>Related topics	</a:t>
            </a:r>
          </a:p>
        </p:txBody>
      </p:sp>
      <p:pic>
        <p:nvPicPr>
          <p:cNvPr id="118786" name="Picture 4">
            <a:extLst>
              <a:ext uri="{FF2B5EF4-FFF2-40B4-BE49-F238E27FC236}">
                <a16:creationId xmlns:a16="http://schemas.microsoft.com/office/drawing/2014/main" id="{744B4450-079E-3B43-B870-55A609E6C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315200"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D7D87070-CFAA-D54E-88D5-7EC08546C0AC}"/>
              </a:ext>
            </a:extLst>
          </p:cNvPr>
          <p:cNvSpPr>
            <a:spLocks noGrp="1" noChangeArrowheads="1"/>
          </p:cNvSpPr>
          <p:nvPr>
            <p:ph type="title"/>
          </p:nvPr>
        </p:nvSpPr>
        <p:spPr/>
        <p:txBody>
          <a:bodyPr/>
          <a:lstStyle/>
          <a:p>
            <a:pPr eaLnBrk="1" hangingPunct="1"/>
            <a:r>
              <a:rPr lang="en-US" altLang="en-US" dirty="0"/>
              <a:t>Textbooks and references</a:t>
            </a:r>
          </a:p>
        </p:txBody>
      </p:sp>
      <p:sp>
        <p:nvSpPr>
          <p:cNvPr id="120834" name="Content Placeholder 2">
            <a:extLst>
              <a:ext uri="{FF2B5EF4-FFF2-40B4-BE49-F238E27FC236}">
                <a16:creationId xmlns:a16="http://schemas.microsoft.com/office/drawing/2014/main" id="{221C6C60-0967-024D-B38E-7FE5C3F9DB68}"/>
              </a:ext>
            </a:extLst>
          </p:cNvPr>
          <p:cNvSpPr>
            <a:spLocks noGrp="1" noChangeArrowheads="1"/>
          </p:cNvSpPr>
          <p:nvPr>
            <p:ph idx="1"/>
          </p:nvPr>
        </p:nvSpPr>
        <p:spPr/>
        <p:txBody>
          <a:bodyPr/>
          <a:lstStyle/>
          <a:p>
            <a:pPr eaLnBrk="1" hangingPunct="1"/>
            <a:r>
              <a:rPr lang="en-US" altLang="en-US" sz="1800" dirty="0"/>
              <a:t>Textbook</a:t>
            </a:r>
          </a:p>
          <a:p>
            <a:pPr lvl="1" eaLnBrk="1" hangingPunct="1"/>
            <a:r>
              <a:rPr lang="en-US" altLang="en-US" sz="1400" u="sng" dirty="0">
                <a:hlinkClick r:id="rId3">
                  <a:extLst>
                    <a:ext uri="{A12FA001-AC4F-418D-AE19-62706E023703}">
                      <ahyp:hlinkClr xmlns:ahyp="http://schemas.microsoft.com/office/drawing/2018/hyperlinkcolor" val="tx"/>
                    </a:ext>
                  </a:extLst>
                </a:hlinkClick>
              </a:rPr>
              <a:t>Computer Vision: Algorithms and Applications</a:t>
            </a:r>
            <a:r>
              <a:rPr lang="en-US" altLang="en-US" sz="1400" dirty="0"/>
              <a:t>, Richard </a:t>
            </a:r>
            <a:r>
              <a:rPr lang="en-US" altLang="en-US" sz="1400" dirty="0" err="1"/>
              <a:t>Szeliski</a:t>
            </a:r>
            <a:r>
              <a:rPr lang="en-US" altLang="en-US" sz="1400" dirty="0"/>
              <a:t> (available online)</a:t>
            </a:r>
          </a:p>
          <a:p>
            <a:pPr eaLnBrk="1" hangingPunct="1"/>
            <a:r>
              <a:rPr lang="en-US" altLang="en-US" sz="1800" dirty="0"/>
              <a:t>Reference for background study:  </a:t>
            </a:r>
          </a:p>
          <a:p>
            <a:pPr lvl="1" eaLnBrk="1" hangingPunct="1"/>
            <a:r>
              <a:rPr lang="en-US" altLang="en-US" sz="1400" dirty="0">
                <a:hlinkClick r:id="rId4">
                  <a:extLst>
                    <a:ext uri="{A12FA001-AC4F-418D-AE19-62706E023703}">
                      <ahyp:hlinkClr xmlns:ahyp="http://schemas.microsoft.com/office/drawing/2018/hyperlinkcolor" val="tx"/>
                    </a:ext>
                  </a:extLst>
                </a:hlinkClick>
              </a:rPr>
              <a:t>Computer Vision: Models, Learning, and Inference</a:t>
            </a:r>
            <a:r>
              <a:rPr lang="en-US" altLang="en-US" sz="1400" dirty="0"/>
              <a:t>, Simon Prince</a:t>
            </a:r>
          </a:p>
          <a:p>
            <a:pPr lvl="1" eaLnBrk="1" hangingPunct="1"/>
            <a:r>
              <a:rPr lang="en-US" altLang="en-US" sz="1400" dirty="0"/>
              <a:t>Introductory Techniques for 3-D Computer Vision, Emanuele Trucco and Alessandro </a:t>
            </a:r>
            <a:r>
              <a:rPr lang="en-US" altLang="en-US" sz="1400" dirty="0" err="1"/>
              <a:t>Verri</a:t>
            </a:r>
            <a:endParaRPr lang="en-US" altLang="en-US" sz="1400" dirty="0"/>
          </a:p>
          <a:p>
            <a:pPr lvl="1" eaLnBrk="1" hangingPunct="1"/>
            <a:r>
              <a:rPr lang="en-US" altLang="en-US" sz="1400" dirty="0">
                <a:hlinkClick r:id="rId5">
                  <a:extLst>
                    <a:ext uri="{A12FA001-AC4F-418D-AE19-62706E023703}">
                      <ahyp:hlinkClr xmlns:ahyp="http://schemas.microsoft.com/office/drawing/2018/hyperlinkcolor" val="tx"/>
                    </a:ext>
                  </a:extLst>
                </a:hlinkClick>
              </a:rPr>
              <a:t>Programming Computer vision with Python</a:t>
            </a:r>
            <a:r>
              <a:rPr lang="en-US" altLang="en-US" sz="1400" dirty="0"/>
              <a:t>, Jan Erik </a:t>
            </a:r>
            <a:r>
              <a:rPr lang="en-US" altLang="en-US" sz="1400" dirty="0" err="1"/>
              <a:t>Solem</a:t>
            </a:r>
            <a:endParaRPr lang="en-US" altLang="en-US" sz="1400" dirty="0"/>
          </a:p>
          <a:p>
            <a:pPr lvl="1" eaLnBrk="1" hangingPunct="1"/>
            <a:r>
              <a:rPr lang="en-US" altLang="en-US" sz="1400" dirty="0"/>
              <a:t>Learning OpenCV: Computer Vision with OpenCV Library,  Gary </a:t>
            </a:r>
            <a:r>
              <a:rPr lang="en-US" altLang="en-US" sz="1400" dirty="0" err="1"/>
              <a:t>Bradski</a:t>
            </a:r>
            <a:r>
              <a:rPr lang="en-US" altLang="en-US" sz="1400" dirty="0"/>
              <a:t> and Adrian </a:t>
            </a:r>
            <a:r>
              <a:rPr lang="en-US" altLang="en-US" sz="1400" dirty="0" err="1"/>
              <a:t>Kaehler</a:t>
            </a:r>
            <a:endParaRPr lang="en-US" altLang="en-US" sz="1400" dirty="0"/>
          </a:p>
          <a:p>
            <a:pPr eaLnBrk="1" hangingPunct="1"/>
            <a:r>
              <a:rPr lang="en-US" altLang="en-US" sz="1800" dirty="0"/>
              <a:t>Reading assignments will be from the text and additional material that will be handed out or made available on the web page</a:t>
            </a:r>
          </a:p>
          <a:p>
            <a:pPr eaLnBrk="1" hangingPunct="1"/>
            <a:r>
              <a:rPr lang="en-US" altLang="en-US" sz="1800" dirty="0"/>
              <a:t>All lecture slides will be available on the course website and </a:t>
            </a:r>
            <a:r>
              <a:rPr lang="en-US" altLang="en-US" sz="1800" dirty="0" err="1"/>
              <a:t>Catcourses</a:t>
            </a:r>
            <a:endParaRPr lang="en-US" altLang="en-US" sz="1800" dirty="0"/>
          </a:p>
          <a:p>
            <a:pPr eaLnBrk="1" hangingPunct="1">
              <a:buFont typeface="Wingdings" pitchFamily="2" charset="2"/>
              <a:buNone/>
            </a:pPr>
            <a:r>
              <a:rPr lang="en-US" altLang="en-US" sz="1800" dirty="0"/>
              <a:t>     </a:t>
            </a:r>
            <a:r>
              <a:rPr lang="en-US" altLang="en-US" sz="1800" dirty="0">
                <a:hlinkClick r:id="rId6">
                  <a:extLst>
                    <a:ext uri="{A12FA001-AC4F-418D-AE19-62706E023703}">
                      <ahyp:hlinkClr xmlns:ahyp="http://schemas.microsoft.com/office/drawing/2018/hyperlinkcolor" val="tx"/>
                    </a:ext>
                  </a:extLst>
                </a:hlinkClick>
              </a:rPr>
              <a:t>http://faculty.ucmerced.edu/mhyang/course/cse185/index.htm</a:t>
            </a:r>
            <a:endParaRPr lang="en-US" alt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A597610C-DA05-1E4D-9A17-FBADC46FE635}"/>
              </a:ext>
            </a:extLst>
          </p:cNvPr>
          <p:cNvSpPr>
            <a:spLocks noGrp="1" noChangeArrowheads="1"/>
          </p:cNvSpPr>
          <p:nvPr>
            <p:ph type="title"/>
          </p:nvPr>
        </p:nvSpPr>
        <p:spPr/>
        <p:txBody>
          <a:bodyPr/>
          <a:lstStyle/>
          <a:p>
            <a:pPr eaLnBrk="1" hangingPunct="1"/>
            <a:r>
              <a:rPr lang="en-US" altLang="en-US"/>
              <a:t>Grading</a:t>
            </a:r>
          </a:p>
        </p:txBody>
      </p:sp>
      <p:sp>
        <p:nvSpPr>
          <p:cNvPr id="123906" name="Rectangle 3">
            <a:extLst>
              <a:ext uri="{FF2B5EF4-FFF2-40B4-BE49-F238E27FC236}">
                <a16:creationId xmlns:a16="http://schemas.microsoft.com/office/drawing/2014/main" id="{4C214275-1C5D-3943-874F-2ACE566500D9}"/>
              </a:ext>
            </a:extLst>
          </p:cNvPr>
          <p:cNvSpPr>
            <a:spLocks noGrp="1" noChangeArrowheads="1"/>
          </p:cNvSpPr>
          <p:nvPr>
            <p:ph idx="1"/>
          </p:nvPr>
        </p:nvSpPr>
        <p:spPr/>
        <p:txBody>
          <a:bodyPr/>
          <a:lstStyle/>
          <a:p>
            <a:pPr eaLnBrk="1" hangingPunct="1"/>
            <a:r>
              <a:rPr lang="en-US" altLang="en-US" dirty="0"/>
              <a:t>50% Lab assignments (10 or 11 programs)</a:t>
            </a:r>
          </a:p>
          <a:p>
            <a:pPr eaLnBrk="1" hangingPunct="1"/>
            <a:r>
              <a:rPr lang="en-US" altLang="en-US" dirty="0"/>
              <a:t>20% Midterm exam</a:t>
            </a:r>
          </a:p>
          <a:p>
            <a:pPr eaLnBrk="1" hangingPunct="1"/>
            <a:r>
              <a:rPr lang="en-US" altLang="en-US" dirty="0"/>
              <a:t>30% Final exam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11654290-88AF-B54F-8687-1DD51D7A4A68}"/>
              </a:ext>
            </a:extLst>
          </p:cNvPr>
          <p:cNvSpPr>
            <a:spLocks noGrp="1" noChangeArrowheads="1"/>
          </p:cNvSpPr>
          <p:nvPr>
            <p:ph type="title"/>
          </p:nvPr>
        </p:nvSpPr>
        <p:spPr/>
        <p:txBody>
          <a:bodyPr/>
          <a:lstStyle/>
          <a:p>
            <a:pPr eaLnBrk="1" hangingPunct="1"/>
            <a:r>
              <a:rPr lang="en-US" altLang="en-US"/>
              <a:t>Prerequisites</a:t>
            </a:r>
          </a:p>
        </p:txBody>
      </p:sp>
      <p:sp>
        <p:nvSpPr>
          <p:cNvPr id="134146" name="Rectangle 3">
            <a:extLst>
              <a:ext uri="{FF2B5EF4-FFF2-40B4-BE49-F238E27FC236}">
                <a16:creationId xmlns:a16="http://schemas.microsoft.com/office/drawing/2014/main" id="{0DFF8C19-8700-3A48-BD1F-56D46BC1E5B7}"/>
              </a:ext>
            </a:extLst>
          </p:cNvPr>
          <p:cNvSpPr>
            <a:spLocks noGrp="1" noChangeArrowheads="1"/>
          </p:cNvSpPr>
          <p:nvPr>
            <p:ph idx="1"/>
          </p:nvPr>
        </p:nvSpPr>
        <p:spPr/>
        <p:txBody>
          <a:bodyPr/>
          <a:lstStyle/>
          <a:p>
            <a:pPr eaLnBrk="1" hangingPunct="1"/>
            <a:r>
              <a:rPr lang="en-US" altLang="en-US" sz="2400"/>
              <a:t>Prerequisites—</a:t>
            </a:r>
            <a:r>
              <a:rPr lang="en-US" altLang="en-US" sz="2400" i="1"/>
              <a:t>these are essential</a:t>
            </a:r>
            <a:r>
              <a:rPr lang="en-US" altLang="en-US" sz="2400"/>
              <a:t>!</a:t>
            </a:r>
          </a:p>
          <a:p>
            <a:pPr lvl="1" eaLnBrk="1" hangingPunct="1"/>
            <a:r>
              <a:rPr lang="en-US" altLang="en-US" sz="2000"/>
              <a:t>Linear algebra </a:t>
            </a:r>
          </a:p>
          <a:p>
            <a:pPr lvl="1" eaLnBrk="1" hangingPunct="1"/>
            <a:r>
              <a:rPr lang="en-US" altLang="en-US" sz="2000"/>
              <a:t>Vector calculus</a:t>
            </a:r>
            <a:endParaRPr lang="en-US" altLang="en-US">
              <a:solidFill>
                <a:srgbClr val="262626"/>
              </a:solidFill>
            </a:endParaRPr>
          </a:p>
          <a:p>
            <a:pPr lvl="1" eaLnBrk="1" hangingPunct="1"/>
            <a:r>
              <a:rPr lang="en-US" altLang="en-US" sz="2000"/>
              <a:t>A good working knowledge of MATLAB, C, and C++ programming</a:t>
            </a:r>
          </a:p>
          <a:p>
            <a:pPr eaLnBrk="1" hangingPunct="1"/>
            <a:r>
              <a:rPr lang="en-US" altLang="en-US" sz="2400"/>
              <a:t>Course does </a:t>
            </a:r>
            <a:r>
              <a:rPr lang="en-US" altLang="en-US" sz="2400" b="1" i="1"/>
              <a:t>not</a:t>
            </a:r>
            <a:r>
              <a:rPr lang="en-US" altLang="en-US" sz="2400"/>
              <a:t> assume prior imaging experience</a:t>
            </a:r>
          </a:p>
          <a:p>
            <a:pPr lvl="1" eaLnBrk="1" hangingPunct="1"/>
            <a:r>
              <a:rPr lang="en-US" altLang="en-US" sz="2000"/>
              <a:t>computer vision, image processing, graphics, etc.</a:t>
            </a:r>
            <a:endParaRPr lang="en-US"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474C9452-129A-A448-9FEB-1D832EF6B06C}"/>
              </a:ext>
            </a:extLst>
          </p:cNvPr>
          <p:cNvSpPr>
            <a:spLocks noGrp="1" noChangeArrowheads="1"/>
          </p:cNvSpPr>
          <p:nvPr>
            <p:ph type="title"/>
          </p:nvPr>
        </p:nvSpPr>
        <p:spPr/>
        <p:txBody>
          <a:bodyPr/>
          <a:lstStyle/>
          <a:p>
            <a:pPr eaLnBrk="1" hangingPunct="1"/>
            <a:r>
              <a:rPr lang="en-US" altLang="en-US"/>
              <a:t>Why is computer vision difficult?</a:t>
            </a:r>
          </a:p>
        </p:txBody>
      </p:sp>
      <p:sp>
        <p:nvSpPr>
          <p:cNvPr id="15362" name="Content Placeholder 2">
            <a:extLst>
              <a:ext uri="{FF2B5EF4-FFF2-40B4-BE49-F238E27FC236}">
                <a16:creationId xmlns:a16="http://schemas.microsoft.com/office/drawing/2014/main" id="{5EBE227B-516E-3E44-81DA-545C70FE379C}"/>
              </a:ext>
            </a:extLst>
          </p:cNvPr>
          <p:cNvSpPr>
            <a:spLocks noGrp="1" noChangeArrowheads="1"/>
          </p:cNvSpPr>
          <p:nvPr>
            <p:ph idx="1"/>
          </p:nvPr>
        </p:nvSpPr>
        <p:spPr/>
        <p:txBody>
          <a:bodyPr/>
          <a:lstStyle/>
          <a:p>
            <a:pPr eaLnBrk="1" hangingPunct="1"/>
            <a:r>
              <a:rPr lang="en-US" altLang="en-US"/>
              <a:t>Inverse problem</a:t>
            </a:r>
          </a:p>
          <a:p>
            <a:pPr eaLnBrk="1" hangingPunct="1"/>
            <a:r>
              <a:rPr lang="en-US" altLang="en-US"/>
              <a:t>Ill-posed</a:t>
            </a:r>
          </a:p>
          <a:p>
            <a:pPr eaLnBrk="1" hangingPunct="1"/>
            <a:r>
              <a:rPr lang="en-US" altLang="en-US"/>
              <a:t>High-dimensional data</a:t>
            </a:r>
          </a:p>
          <a:p>
            <a:pPr eaLnBrk="1" hangingPunct="1"/>
            <a:r>
              <a:rPr lang="en-US" altLang="en-US"/>
              <a:t>Noise</a:t>
            </a:r>
          </a:p>
          <a:p>
            <a:pPr eaLnBrk="1" hangingPunct="1"/>
            <a:r>
              <a:rPr lang="en-US" altLang="en-US"/>
              <a:t>Variation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5EBCA7B1-A190-CB4D-86DF-6657B8E3EFAC}"/>
              </a:ext>
            </a:extLst>
          </p:cNvPr>
          <p:cNvSpPr>
            <a:spLocks noGrp="1" noChangeArrowheads="1"/>
          </p:cNvSpPr>
          <p:nvPr>
            <p:ph type="title"/>
          </p:nvPr>
        </p:nvSpPr>
        <p:spPr/>
        <p:txBody>
          <a:bodyPr/>
          <a:lstStyle/>
          <a:p>
            <a:pPr eaLnBrk="1" hangingPunct="1"/>
            <a:r>
              <a:rPr lang="en-US" altLang="en-US"/>
              <a:t>Course polices</a:t>
            </a:r>
          </a:p>
        </p:txBody>
      </p:sp>
      <p:sp>
        <p:nvSpPr>
          <p:cNvPr id="136194" name="Rectangle 3">
            <a:extLst>
              <a:ext uri="{FF2B5EF4-FFF2-40B4-BE49-F238E27FC236}">
                <a16:creationId xmlns:a16="http://schemas.microsoft.com/office/drawing/2014/main" id="{2F550160-4DCA-1C46-A244-DE600D452863}"/>
              </a:ext>
            </a:extLst>
          </p:cNvPr>
          <p:cNvSpPr>
            <a:spLocks noGrp="1" noChangeArrowheads="1"/>
          </p:cNvSpPr>
          <p:nvPr>
            <p:ph idx="1"/>
          </p:nvPr>
        </p:nvSpPr>
        <p:spPr/>
        <p:txBody>
          <a:bodyPr/>
          <a:lstStyle/>
          <a:p>
            <a:pPr eaLnBrk="1" hangingPunct="1"/>
            <a:r>
              <a:rPr lang="en-US" altLang="en-US" sz="2400"/>
              <a:t>Do not use computers or smart phones</a:t>
            </a:r>
          </a:p>
          <a:p>
            <a:pPr eaLnBrk="1" hangingPunct="1"/>
            <a:r>
              <a:rPr lang="en-US" altLang="en-US" sz="2400"/>
              <a:t>No make-up exam </a:t>
            </a:r>
          </a:p>
          <a:p>
            <a:pPr eaLnBrk="1" hangingPunct="1"/>
            <a:r>
              <a:rPr lang="en-US" altLang="en-US" sz="2400"/>
              <a:t>Ask questions anytime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a:extLst>
              <a:ext uri="{FF2B5EF4-FFF2-40B4-BE49-F238E27FC236}">
                <a16:creationId xmlns:a16="http://schemas.microsoft.com/office/drawing/2014/main" id="{A107A86F-0941-BB43-9EC0-5A5C13AF54B4}"/>
              </a:ext>
            </a:extLst>
          </p:cNvPr>
          <p:cNvSpPr>
            <a:spLocks noGrp="1" noChangeArrowheads="1"/>
          </p:cNvSpPr>
          <p:nvPr>
            <p:ph type="title"/>
          </p:nvPr>
        </p:nvSpPr>
        <p:spPr/>
        <p:txBody>
          <a:bodyPr/>
          <a:lstStyle/>
          <a:p>
            <a:pPr eaLnBrk="1" hangingPunct="1"/>
            <a:r>
              <a:rPr lang="en-US" altLang="en-US"/>
              <a:t>Acknowledgements</a:t>
            </a:r>
          </a:p>
        </p:txBody>
      </p:sp>
      <p:sp>
        <p:nvSpPr>
          <p:cNvPr id="138242" name="Content Placeholder 2">
            <a:extLst>
              <a:ext uri="{FF2B5EF4-FFF2-40B4-BE49-F238E27FC236}">
                <a16:creationId xmlns:a16="http://schemas.microsoft.com/office/drawing/2014/main" id="{9BDD2831-F71F-FE4C-B93F-DC65BBF4BDAD}"/>
              </a:ext>
            </a:extLst>
          </p:cNvPr>
          <p:cNvSpPr>
            <a:spLocks noGrp="1" noChangeArrowheads="1"/>
          </p:cNvSpPr>
          <p:nvPr>
            <p:ph idx="1"/>
          </p:nvPr>
        </p:nvSpPr>
        <p:spPr/>
        <p:txBody>
          <a:bodyPr/>
          <a:lstStyle/>
          <a:p>
            <a:pPr eaLnBrk="1" hangingPunct="1"/>
            <a:r>
              <a:rPr lang="en-US" altLang="en-US"/>
              <a:t>Slides</a:t>
            </a:r>
          </a:p>
          <a:p>
            <a:pPr lvl="1" eaLnBrk="1" hangingPunct="1"/>
            <a:r>
              <a:rPr lang="en-US" altLang="en-US"/>
              <a:t>Richard Szelski and Steve Seitz</a:t>
            </a:r>
          </a:p>
          <a:p>
            <a:pPr lvl="1" eaLnBrk="1" hangingPunct="1"/>
            <a:r>
              <a:rPr lang="en-US" altLang="en-US"/>
              <a:t>David Forsyth and Jean Ponce</a:t>
            </a:r>
          </a:p>
          <a:p>
            <a:pPr lvl="1" eaLnBrk="1" hangingPunct="1"/>
            <a:r>
              <a:rPr lang="en-US" altLang="en-US"/>
              <a:t>Many others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
            <a:extLst>
              <a:ext uri="{FF2B5EF4-FFF2-40B4-BE49-F238E27FC236}">
                <a16:creationId xmlns:a16="http://schemas.microsoft.com/office/drawing/2014/main" id="{1DA978A9-B1D9-8741-A72E-914DC11FD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87475"/>
            <a:ext cx="8686800"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3">
            <a:extLst>
              <a:ext uri="{FF2B5EF4-FFF2-40B4-BE49-F238E27FC236}">
                <a16:creationId xmlns:a16="http://schemas.microsoft.com/office/drawing/2014/main" id="{841DE0A3-613A-7D4E-9176-0DDCC3711C54}"/>
              </a:ext>
            </a:extLst>
          </p:cNvPr>
          <p:cNvSpPr>
            <a:spLocks noGrp="1" noChangeArrowheads="1"/>
          </p:cNvSpPr>
          <p:nvPr>
            <p:ph type="title"/>
          </p:nvPr>
        </p:nvSpPr>
        <p:spPr/>
        <p:txBody>
          <a:bodyPr/>
          <a:lstStyle/>
          <a:p>
            <a:pPr eaLnBrk="1" hangingPunct="1"/>
            <a:r>
              <a:rPr lang="en-US" altLang="en-US"/>
              <a:t>Earth viewers (3D modeling)</a:t>
            </a:r>
          </a:p>
        </p:txBody>
      </p:sp>
      <p:sp>
        <p:nvSpPr>
          <p:cNvPr id="17411" name="Rectangle 6">
            <a:extLst>
              <a:ext uri="{FF2B5EF4-FFF2-40B4-BE49-F238E27FC236}">
                <a16:creationId xmlns:a16="http://schemas.microsoft.com/office/drawing/2014/main" id="{F898A5CD-351C-5F46-AE2A-A3D824A340E1}"/>
              </a:ext>
            </a:extLst>
          </p:cNvPr>
          <p:cNvSpPr>
            <a:spLocks noChangeArrowheads="1"/>
          </p:cNvSpPr>
          <p:nvPr/>
        </p:nvSpPr>
        <p:spPr bwMode="auto">
          <a:xfrm>
            <a:off x="152400" y="5835749"/>
            <a:ext cx="8001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bg1"/>
                </a:solidFill>
                <a:latin typeface="CosmosBQ-Light" pitchFamily="50" charset="0"/>
                <a:ea typeface="ＭＳ Ｐゴシック" panose="020B0600070205080204" pitchFamily="34" charset="-128"/>
              </a:defRPr>
            </a:lvl1pPr>
            <a:lvl2pPr marL="742950" indent="-285750">
              <a:spcBef>
                <a:spcPct val="20000"/>
              </a:spcBef>
              <a:buChar char="–"/>
              <a:defRPr sz="2800">
                <a:solidFill>
                  <a:schemeClr val="bg1"/>
                </a:solidFill>
                <a:latin typeface="CosmosBQ-Light" pitchFamily="50" charset="0"/>
                <a:ea typeface="ＭＳ Ｐゴシック" panose="020B0600070205080204" pitchFamily="34" charset="-128"/>
              </a:defRPr>
            </a:lvl2pPr>
            <a:lvl3pPr marL="1143000" indent="-228600">
              <a:spcBef>
                <a:spcPct val="20000"/>
              </a:spcBef>
              <a:buChar char="•"/>
              <a:defRPr sz="2400">
                <a:solidFill>
                  <a:schemeClr val="bg1"/>
                </a:solidFill>
                <a:latin typeface="CosmosBQ-Light" pitchFamily="50" charset="0"/>
                <a:ea typeface="ＭＳ Ｐゴシック" panose="020B0600070205080204" pitchFamily="34" charset="-128"/>
              </a:defRPr>
            </a:lvl3pPr>
            <a:lvl4pPr marL="1600200" indent="-228600">
              <a:spcBef>
                <a:spcPct val="20000"/>
              </a:spcBef>
              <a:buChar char="–"/>
              <a:defRPr sz="2000">
                <a:solidFill>
                  <a:schemeClr val="bg1"/>
                </a:solidFill>
                <a:latin typeface="CosmosBQ-Light" pitchFamily="50" charset="0"/>
                <a:ea typeface="ＭＳ Ｐゴシック" panose="020B0600070205080204" pitchFamily="34" charset="-128"/>
              </a:defRPr>
            </a:lvl4pPr>
            <a:lvl5pPr marL="2057400" indent="-228600">
              <a:spcBef>
                <a:spcPct val="20000"/>
              </a:spcBef>
              <a:buChar char="»"/>
              <a:defRPr sz="2000">
                <a:solidFill>
                  <a:schemeClr val="bg1"/>
                </a:solidFill>
                <a:latin typeface="CosmosBQ-Light" pitchFamily="50"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ＭＳ Ｐゴシック" panose="020B0600070205080204" pitchFamily="34" charset="-128"/>
              </a:defRPr>
            </a:lvl9pPr>
          </a:lstStyle>
          <a:p>
            <a:pPr algn="ctr">
              <a:spcBef>
                <a:spcPct val="0"/>
              </a:spcBef>
              <a:buFontTx/>
              <a:buNone/>
            </a:pPr>
            <a:r>
              <a:rPr lang="en-US" altLang="en-US" sz="1400" dirty="0">
                <a:latin typeface="Arial" panose="020B0604020202020204" pitchFamily="34" charset="0"/>
              </a:rPr>
              <a:t>Image from Microsoft’s </a:t>
            </a:r>
            <a:r>
              <a:rPr lang="en-US" altLang="en-US" sz="1400" dirty="0">
                <a:latin typeface="Arial" panose="020B0604020202020204" pitchFamily="34" charset="0"/>
                <a:hlinkClick r:id="rId4"/>
              </a:rPr>
              <a:t>Virtual Earth/Bing Map</a:t>
            </a:r>
            <a:r>
              <a:rPr lang="en-US" altLang="en-US" sz="1400" dirty="0">
                <a:latin typeface="Arial" panose="020B0604020202020204" pitchFamily="34" charset="0"/>
              </a:rPr>
              <a:t> (see also:  </a:t>
            </a:r>
            <a:r>
              <a:rPr lang="en-US" altLang="en-US" sz="1400" dirty="0">
                <a:latin typeface="Arial" panose="020B0604020202020204" pitchFamily="34" charset="0"/>
                <a:hlinkClick r:id="rId5"/>
              </a:rPr>
              <a:t>Google Earth</a:t>
            </a:r>
            <a:r>
              <a:rPr lang="en-US" altLang="en-US" sz="1400" dirty="0">
                <a:latin typeface="Arial" panose="020B0604020202020204" pitchFamily="34"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59702DE8-5BEB-D449-B1ED-DCB36D2EB5C0}"/>
              </a:ext>
            </a:extLst>
          </p:cNvPr>
          <p:cNvSpPr>
            <a:spLocks noGrp="1" noChangeArrowheads="1"/>
          </p:cNvSpPr>
          <p:nvPr>
            <p:ph type="title"/>
          </p:nvPr>
        </p:nvSpPr>
        <p:spPr/>
        <p:txBody>
          <a:bodyPr/>
          <a:lstStyle/>
          <a:p>
            <a:pPr eaLnBrk="1" hangingPunct="1"/>
            <a:r>
              <a:rPr lang="en-US" altLang="en-US"/>
              <a:t>Google street view</a:t>
            </a:r>
          </a:p>
        </p:txBody>
      </p:sp>
      <p:pic>
        <p:nvPicPr>
          <p:cNvPr id="19458" name="Picture 4">
            <a:extLst>
              <a:ext uri="{FF2B5EF4-FFF2-40B4-BE49-F238E27FC236}">
                <a16:creationId xmlns:a16="http://schemas.microsoft.com/office/drawing/2014/main" id="{C2C6BE6C-D4AA-2B42-8711-C80D20AD9D1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1325563"/>
            <a:ext cx="3200400" cy="2560637"/>
          </a:xfrm>
          <a:noFill/>
        </p:spPr>
      </p:pic>
      <p:pic>
        <p:nvPicPr>
          <p:cNvPr id="19459" name="Picture 2">
            <a:extLst>
              <a:ext uri="{FF2B5EF4-FFF2-40B4-BE49-F238E27FC236}">
                <a16:creationId xmlns:a16="http://schemas.microsoft.com/office/drawing/2014/main" id="{2326AD06-73EB-8641-8E65-42C825328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743200"/>
            <a:ext cx="3140075"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3">
            <a:extLst>
              <a:ext uri="{FF2B5EF4-FFF2-40B4-BE49-F238E27FC236}">
                <a16:creationId xmlns:a16="http://schemas.microsoft.com/office/drawing/2014/main" id="{9293ACD0-BDC2-AD4A-B68C-F99274B781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4038600"/>
            <a:ext cx="3352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090225UCMercedBlue">
  <a:themeElements>
    <a:clrScheme name="090225UCMerced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90225UCMercedBlue">
      <a:majorFont>
        <a:latin typeface="CosmosBQ-Light"/>
        <a:ea typeface=""/>
        <a:cs typeface=""/>
      </a:majorFont>
      <a:minorFont>
        <a:latin typeface="CosmosBQ-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90225UCMerced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90225UCMercedBlu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90225UCMercedBlu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90225UCMercedBlu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90225UCMercedBlu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90225UCMercedBlu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90225UCMercedBlu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90225UCMercedBlu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90225UCMercedBlu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90225UCMercedBlu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90225UCMercedBlu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90225UCMercedBlu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090225UCMercedBlue</Template>
  <TotalTime>21722</TotalTime>
  <Words>1864</Words>
  <Application>Microsoft Macintosh PowerPoint</Application>
  <PresentationFormat>On-screen Show (4:3)</PresentationFormat>
  <Paragraphs>332</Paragraphs>
  <Slides>71</Slides>
  <Notes>56</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CosmosBQ-Light</vt:lpstr>
      <vt:lpstr>Arial</vt:lpstr>
      <vt:lpstr>Times New Roman</vt:lpstr>
      <vt:lpstr>Wingdings</vt:lpstr>
      <vt:lpstr>090225UCMercedBlue</vt:lpstr>
      <vt:lpstr>CSE 185  Introduction to Computer Vision</vt:lpstr>
      <vt:lpstr>What is computer vision?</vt:lpstr>
      <vt:lpstr>Every picture tells a story</vt:lpstr>
      <vt:lpstr>Can computers match (or beat) human vision?</vt:lpstr>
      <vt:lpstr>Optical illusions</vt:lpstr>
      <vt:lpstr>PowerPoint Presentation</vt:lpstr>
      <vt:lpstr>Why is computer vision difficult?</vt:lpstr>
      <vt:lpstr>Earth viewers (3D modeling)</vt:lpstr>
      <vt:lpstr>Google street view</vt:lpstr>
      <vt:lpstr>Photosynth</vt:lpstr>
      <vt:lpstr>Optical character recognition</vt:lpstr>
      <vt:lpstr>Face detection</vt:lpstr>
      <vt:lpstr>Object recognition (in supermarkets)</vt:lpstr>
      <vt:lpstr>Face recognition</vt:lpstr>
      <vt:lpstr>Vision-based biometrics</vt:lpstr>
      <vt:lpstr>Login without a password…</vt:lpstr>
      <vt:lpstr>Mobile vision</vt:lpstr>
      <vt:lpstr>Special effects: shape capturing</vt:lpstr>
      <vt:lpstr>Special effects:  motion capture</vt:lpstr>
      <vt:lpstr>Sports</vt:lpstr>
      <vt:lpstr>Autonomous driving</vt:lpstr>
      <vt:lpstr>Vision-based interaction</vt:lpstr>
      <vt:lpstr>Vision-based HCI</vt:lpstr>
      <vt:lpstr>Gaming</vt:lpstr>
      <vt:lpstr>Motion capture</vt:lpstr>
      <vt:lpstr>Looking at people</vt:lpstr>
      <vt:lpstr>Vision in space</vt:lpstr>
      <vt:lpstr>Gigapan</vt:lpstr>
      <vt:lpstr>Light field camera</vt:lpstr>
      <vt:lpstr>Robotics</vt:lpstr>
      <vt:lpstr>Medical imaging</vt:lpstr>
      <vt:lpstr>Digital comestics </vt:lpstr>
      <vt:lpstr>Avatar</vt:lpstr>
      <vt:lpstr>Inpainting</vt:lpstr>
      <vt:lpstr>Visual priming</vt:lpstr>
      <vt:lpstr>Object detection</vt:lpstr>
      <vt:lpstr>Sci-Fi?</vt:lpstr>
      <vt:lpstr>Image search</vt:lpstr>
      <vt:lpstr>Scene understanding</vt:lpstr>
      <vt:lpstr>Scene parsing</vt:lpstr>
      <vt:lpstr>Image/video segmentation</vt:lpstr>
      <vt:lpstr>Face parsing</vt:lpstr>
      <vt:lpstr>Seam carving</vt:lpstr>
      <vt:lpstr>Digital photo albums</vt:lpstr>
      <vt:lpstr>Computational photography</vt:lpstr>
      <vt:lpstr>Dehazing</vt:lpstr>
      <vt:lpstr>Debluring</vt:lpstr>
      <vt:lpstr>Computational photography</vt:lpstr>
      <vt:lpstr>Super resolution</vt:lpstr>
      <vt:lpstr>Parallax</vt:lpstr>
      <vt:lpstr>Computational photography</vt:lpstr>
      <vt:lpstr>Image and video search</vt:lpstr>
      <vt:lpstr>Current state of the art</vt:lpstr>
      <vt:lpstr>Image synthesis</vt:lpstr>
      <vt:lpstr>Image synthesis</vt:lpstr>
      <vt:lpstr>Image synthesis from text</vt:lpstr>
      <vt:lpstr>Software and hardware </vt:lpstr>
      <vt:lpstr>Topics</vt:lpstr>
      <vt:lpstr>History</vt:lpstr>
      <vt:lpstr>1970s</vt:lpstr>
      <vt:lpstr>1980s</vt:lpstr>
      <vt:lpstr>1990s</vt:lpstr>
      <vt:lpstr>2000s</vt:lpstr>
      <vt:lpstr>2010s</vt:lpstr>
      <vt:lpstr>2020s</vt:lpstr>
      <vt:lpstr>Related topics </vt:lpstr>
      <vt:lpstr>Textbooks and references</vt:lpstr>
      <vt:lpstr>Grading</vt:lpstr>
      <vt:lpstr>Prerequisites</vt:lpstr>
      <vt:lpstr>Course polices</vt:lpstr>
      <vt:lpstr>Acknowledgements</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dc:creator>Steve Seitz</dc:creator>
  <cp:lastModifiedBy>Ming-Hsuan Yang</cp:lastModifiedBy>
  <cp:revision>524</cp:revision>
  <cp:lastPrinted>1999-10-04T18:53:50Z</cp:lastPrinted>
  <dcterms:created xsi:type="dcterms:W3CDTF">1998-05-10T17:20:27Z</dcterms:created>
  <dcterms:modified xsi:type="dcterms:W3CDTF">2023-01-18T03:55:46Z</dcterms:modified>
</cp:coreProperties>
</file>